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1" r:id="rId3"/>
    <p:sldId id="293" r:id="rId4"/>
    <p:sldId id="292" r:id="rId5"/>
    <p:sldId id="257" r:id="rId6"/>
    <p:sldId id="290" r:id="rId7"/>
    <p:sldId id="289" r:id="rId8"/>
    <p:sldId id="258" r:id="rId9"/>
    <p:sldId id="259" r:id="rId10"/>
    <p:sldId id="269" r:id="rId11"/>
    <p:sldId id="270" r:id="rId12"/>
    <p:sldId id="260" r:id="rId13"/>
    <p:sldId id="272" r:id="rId14"/>
    <p:sldId id="273" r:id="rId15"/>
    <p:sldId id="274" r:id="rId16"/>
    <p:sldId id="275" r:id="rId17"/>
    <p:sldId id="276" r:id="rId18"/>
    <p:sldId id="261" r:id="rId19"/>
    <p:sldId id="287" r:id="rId20"/>
    <p:sldId id="268" r:id="rId21"/>
    <p:sldId id="277" r:id="rId22"/>
    <p:sldId id="278" r:id="rId23"/>
    <p:sldId id="280" r:id="rId24"/>
    <p:sldId id="283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1818B8"/>
    <a:srgbClr val="0DD703"/>
    <a:srgbClr val="FF99CC"/>
    <a:srgbClr val="F739D3"/>
    <a:srgbClr val="F93C37"/>
    <a:srgbClr val="563CF4"/>
    <a:srgbClr val="66FF33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643"/>
  </p:normalViewPr>
  <p:slideViewPr>
    <p:cSldViewPr snapToGrid="0" snapToObjects="1" showGuides="1">
      <p:cViewPr varScale="1">
        <p:scale>
          <a:sx n="81" d="100"/>
          <a:sy n="81" d="100"/>
        </p:scale>
        <p:origin x="730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Burndown</a:t>
            </a:r>
            <a:endParaRPr lang="en-US" sz="24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  <c:pt idx="4">
                  <c:v>Date 5</c:v>
                </c:pt>
                <c:pt idx="5">
                  <c:v>Date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softEdge rad="0"/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  <c:pt idx="4">
                  <c:v>Date 5</c:v>
                </c:pt>
                <c:pt idx="5">
                  <c:v>Date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</c:v>
                </c:pt>
                <c:pt idx="1">
                  <c:v>3.8</c:v>
                </c:pt>
                <c:pt idx="2">
                  <c:v>3.2</c:v>
                </c:pt>
                <c:pt idx="3">
                  <c:v>2.2999999999999998</c:v>
                </c:pt>
                <c:pt idx="4">
                  <c:v>0.7</c:v>
                </c:pt>
                <c:pt idx="5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  <c:pt idx="4">
                  <c:v>Date 5</c:v>
                </c:pt>
                <c:pt idx="5">
                  <c:v>Date 6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0597440"/>
        <c:axId val="400597832"/>
      </c:lineChart>
      <c:catAx>
        <c:axId val="40059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00597832"/>
        <c:crosses val="autoZero"/>
        <c:auto val="0"/>
        <c:lblAlgn val="ctr"/>
        <c:lblOffset val="100"/>
        <c:noMultiLvlLbl val="0"/>
      </c:catAx>
      <c:valAx>
        <c:axId val="400597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00597440"/>
        <c:crosses val="autoZero"/>
        <c:crossBetween val="between"/>
      </c:valAx>
      <c:spPr>
        <a:solidFill>
          <a:schemeClr val="bg1"/>
        </a:solidFill>
        <a:ln>
          <a:solidFill>
            <a:schemeClr val="tx1"/>
          </a:solidFill>
        </a:ln>
        <a:effectLst>
          <a:softEdge rad="63500"/>
        </a:effectLst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67C69-FE93-43B3-9EB8-3EFDA8693B1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C22F-248C-4FDB-AA89-C8AA33E4A263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transparency</a:t>
          </a:r>
          <a:endParaRPr lang="en-US" dirty="0">
            <a:solidFill>
              <a:srgbClr val="FF0000"/>
            </a:solidFill>
          </a:endParaRPr>
        </a:p>
      </dgm:t>
    </dgm:pt>
    <dgm:pt modelId="{D56D172A-897C-4D77-A5D6-A254774D5D6B}" type="parTrans" cxnId="{82A93D8B-9E61-44E0-9135-A34D72548657}">
      <dgm:prSet/>
      <dgm:spPr/>
      <dgm:t>
        <a:bodyPr/>
        <a:lstStyle/>
        <a:p>
          <a:endParaRPr lang="en-US"/>
        </a:p>
      </dgm:t>
    </dgm:pt>
    <dgm:pt modelId="{549D661E-C081-48E2-9DAD-C518E7D41EB4}" type="sibTrans" cxnId="{82A93D8B-9E61-44E0-9135-A34D72548657}">
      <dgm:prSet/>
      <dgm:spPr/>
      <dgm:t>
        <a:bodyPr/>
        <a:lstStyle/>
        <a:p>
          <a:endParaRPr lang="en-US"/>
        </a:p>
      </dgm:t>
    </dgm:pt>
    <dgm:pt modelId="{5864AFFA-DB08-44BF-A0BE-CD17C17A057C}">
      <dgm:prSet phldrT="[Text]"/>
      <dgm:spPr>
        <a:solidFill>
          <a:srgbClr val="0DD703"/>
        </a:solidFill>
      </dgm:spPr>
      <dgm:t>
        <a:bodyPr/>
        <a:lstStyle/>
        <a:p>
          <a:r>
            <a:rPr lang="en-US" dirty="0" smtClean="0"/>
            <a:t>inspection</a:t>
          </a:r>
          <a:endParaRPr lang="en-US" dirty="0"/>
        </a:p>
      </dgm:t>
    </dgm:pt>
    <dgm:pt modelId="{DBF5B645-84B7-4AB9-8CE8-4108F59894EA}" type="parTrans" cxnId="{545DD858-980D-45D8-8623-04672D8B4663}">
      <dgm:prSet/>
      <dgm:spPr/>
      <dgm:t>
        <a:bodyPr/>
        <a:lstStyle/>
        <a:p>
          <a:endParaRPr lang="en-US"/>
        </a:p>
      </dgm:t>
    </dgm:pt>
    <dgm:pt modelId="{69967A64-6F3F-4BEE-9B0D-3B9B5592EFBA}" type="sibTrans" cxnId="{545DD858-980D-45D8-8623-04672D8B4663}">
      <dgm:prSet/>
      <dgm:spPr/>
      <dgm:t>
        <a:bodyPr/>
        <a:lstStyle/>
        <a:p>
          <a:endParaRPr lang="en-US"/>
        </a:p>
      </dgm:t>
    </dgm:pt>
    <dgm:pt modelId="{EE46BE6A-A8BC-4EC8-8B40-2F51FDA76B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adaptation</a:t>
          </a:r>
          <a:endParaRPr lang="en-US" dirty="0">
            <a:solidFill>
              <a:srgbClr val="FFFF00"/>
            </a:solidFill>
          </a:endParaRPr>
        </a:p>
      </dgm:t>
    </dgm:pt>
    <dgm:pt modelId="{BBAC5021-FF2F-4B3F-B082-B93347FED6BC}" type="parTrans" cxnId="{5F675EC1-DC2A-4DB4-A231-D3DBA3F600B2}">
      <dgm:prSet/>
      <dgm:spPr/>
      <dgm:t>
        <a:bodyPr/>
        <a:lstStyle/>
        <a:p>
          <a:endParaRPr lang="en-US"/>
        </a:p>
      </dgm:t>
    </dgm:pt>
    <dgm:pt modelId="{90D72E4B-2480-45B3-8118-7BDD4BDE93B0}" type="sibTrans" cxnId="{5F675EC1-DC2A-4DB4-A231-D3DBA3F600B2}">
      <dgm:prSet/>
      <dgm:spPr/>
      <dgm:t>
        <a:bodyPr/>
        <a:lstStyle/>
        <a:p>
          <a:endParaRPr lang="en-US"/>
        </a:p>
      </dgm:t>
    </dgm:pt>
    <dgm:pt modelId="{6B88AC65-C9FA-4FC0-9D91-1F0F3BFA5E4E}" type="pres">
      <dgm:prSet presAssocID="{C0E67C69-FE93-43B3-9EB8-3EFDA8693B1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2A9355-23A7-4048-85A0-12FF8CFE443F}" type="pres">
      <dgm:prSet presAssocID="{D547C22F-248C-4FDB-AA89-C8AA33E4A263}" presName="composite" presStyleCnt="0"/>
      <dgm:spPr/>
    </dgm:pt>
    <dgm:pt modelId="{EC5E2284-0E5B-4EB6-89F4-13A39135F381}" type="pres">
      <dgm:prSet presAssocID="{D547C22F-248C-4FDB-AA89-C8AA33E4A263}" presName="rect1" presStyleLbl="b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D1A9A73-4F05-4E06-91F3-7C4908538F9C}" type="pres">
      <dgm:prSet presAssocID="{D547C22F-248C-4FDB-AA89-C8AA33E4A263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981B5-35C7-48EE-80CE-76245C6DB2B6}" type="pres">
      <dgm:prSet presAssocID="{549D661E-C081-48E2-9DAD-C518E7D41EB4}" presName="sibTrans" presStyleCnt="0"/>
      <dgm:spPr/>
    </dgm:pt>
    <dgm:pt modelId="{34E50F18-0080-4E02-B95E-057C76744B26}" type="pres">
      <dgm:prSet presAssocID="{5864AFFA-DB08-44BF-A0BE-CD17C17A057C}" presName="composite" presStyleCnt="0"/>
      <dgm:spPr/>
    </dgm:pt>
    <dgm:pt modelId="{A018061D-B0EA-4094-859F-57B1CA255A5D}" type="pres">
      <dgm:prSet presAssocID="{5864AFFA-DB08-44BF-A0BE-CD17C17A057C}" presName="rect1" presStyleLbl="b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BBAA0A1-7E3E-40C1-8B82-F20C4720B42D}" type="pres">
      <dgm:prSet presAssocID="{5864AFFA-DB08-44BF-A0BE-CD17C17A057C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C4856-ADAC-4E9F-9594-D17A6D469BB4}" type="pres">
      <dgm:prSet presAssocID="{69967A64-6F3F-4BEE-9B0D-3B9B5592EFBA}" presName="sibTrans" presStyleCnt="0"/>
      <dgm:spPr/>
    </dgm:pt>
    <dgm:pt modelId="{35FF74B7-A6A2-41E5-9D65-3245D0F6A77B}" type="pres">
      <dgm:prSet presAssocID="{EE46BE6A-A8BC-4EC8-8B40-2F51FDA76B75}" presName="composite" presStyleCnt="0"/>
      <dgm:spPr/>
    </dgm:pt>
    <dgm:pt modelId="{8FE3C226-3AB7-4552-9E4F-9CE53DBCC7C8}" type="pres">
      <dgm:prSet presAssocID="{EE46BE6A-A8BC-4EC8-8B40-2F51FDA76B75}" presName="rect1" presStyleLbl="b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89EBE3-D8A7-454F-8C11-C29BA12FA699}" type="pres">
      <dgm:prSet presAssocID="{EE46BE6A-A8BC-4EC8-8B40-2F51FDA76B75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5DD858-980D-45D8-8623-04672D8B4663}" srcId="{C0E67C69-FE93-43B3-9EB8-3EFDA8693B1E}" destId="{5864AFFA-DB08-44BF-A0BE-CD17C17A057C}" srcOrd="1" destOrd="0" parTransId="{DBF5B645-84B7-4AB9-8CE8-4108F59894EA}" sibTransId="{69967A64-6F3F-4BEE-9B0D-3B9B5592EFBA}"/>
    <dgm:cxn modelId="{5F675EC1-DC2A-4DB4-A231-D3DBA3F600B2}" srcId="{C0E67C69-FE93-43B3-9EB8-3EFDA8693B1E}" destId="{EE46BE6A-A8BC-4EC8-8B40-2F51FDA76B75}" srcOrd="2" destOrd="0" parTransId="{BBAC5021-FF2F-4B3F-B082-B93347FED6BC}" sibTransId="{90D72E4B-2480-45B3-8118-7BDD4BDE93B0}"/>
    <dgm:cxn modelId="{8F69F0AE-B8F6-4ED0-A0E0-00C2C1BCAA99}" type="presOf" srcId="{5864AFFA-DB08-44BF-A0BE-CD17C17A057C}" destId="{2BBAA0A1-7E3E-40C1-8B82-F20C4720B42D}" srcOrd="0" destOrd="0" presId="urn:microsoft.com/office/officeart/2008/layout/BendingPictureCaptionList"/>
    <dgm:cxn modelId="{01194C9A-4EF8-4878-968A-EAF33C3D6293}" type="presOf" srcId="{D547C22F-248C-4FDB-AA89-C8AA33E4A263}" destId="{8D1A9A73-4F05-4E06-91F3-7C4908538F9C}" srcOrd="0" destOrd="0" presId="urn:microsoft.com/office/officeart/2008/layout/BendingPictureCaptionList"/>
    <dgm:cxn modelId="{FF6831BD-CB0D-4DFF-8DE9-78099C732F44}" type="presOf" srcId="{C0E67C69-FE93-43B3-9EB8-3EFDA8693B1E}" destId="{6B88AC65-C9FA-4FC0-9D91-1F0F3BFA5E4E}" srcOrd="0" destOrd="0" presId="urn:microsoft.com/office/officeart/2008/layout/BendingPictureCaptionList"/>
    <dgm:cxn modelId="{9456BF00-B2CE-47D4-AF07-42A7E561F805}" type="presOf" srcId="{EE46BE6A-A8BC-4EC8-8B40-2F51FDA76B75}" destId="{4889EBE3-D8A7-454F-8C11-C29BA12FA699}" srcOrd="0" destOrd="0" presId="urn:microsoft.com/office/officeart/2008/layout/BendingPictureCaptionList"/>
    <dgm:cxn modelId="{82A93D8B-9E61-44E0-9135-A34D72548657}" srcId="{C0E67C69-FE93-43B3-9EB8-3EFDA8693B1E}" destId="{D547C22F-248C-4FDB-AA89-C8AA33E4A263}" srcOrd="0" destOrd="0" parTransId="{D56D172A-897C-4D77-A5D6-A254774D5D6B}" sibTransId="{549D661E-C081-48E2-9DAD-C518E7D41EB4}"/>
    <dgm:cxn modelId="{63C53D29-705C-43E8-A6B4-7BB36BFA8044}" type="presParOf" srcId="{6B88AC65-C9FA-4FC0-9D91-1F0F3BFA5E4E}" destId="{DC2A9355-23A7-4048-85A0-12FF8CFE443F}" srcOrd="0" destOrd="0" presId="urn:microsoft.com/office/officeart/2008/layout/BendingPictureCaptionList"/>
    <dgm:cxn modelId="{925A3A37-BB07-4A9A-89F4-4A58C55AC53C}" type="presParOf" srcId="{DC2A9355-23A7-4048-85A0-12FF8CFE443F}" destId="{EC5E2284-0E5B-4EB6-89F4-13A39135F381}" srcOrd="0" destOrd="0" presId="urn:microsoft.com/office/officeart/2008/layout/BendingPictureCaptionList"/>
    <dgm:cxn modelId="{C80FEC56-EBC2-4D41-8CDD-54917A177272}" type="presParOf" srcId="{DC2A9355-23A7-4048-85A0-12FF8CFE443F}" destId="{8D1A9A73-4F05-4E06-91F3-7C4908538F9C}" srcOrd="1" destOrd="0" presId="urn:microsoft.com/office/officeart/2008/layout/BendingPictureCaptionList"/>
    <dgm:cxn modelId="{D1F7AEDF-40A4-44CE-97BA-C8E7139C3BD8}" type="presParOf" srcId="{6B88AC65-C9FA-4FC0-9D91-1F0F3BFA5E4E}" destId="{E69981B5-35C7-48EE-80CE-76245C6DB2B6}" srcOrd="1" destOrd="0" presId="urn:microsoft.com/office/officeart/2008/layout/BendingPictureCaptionList"/>
    <dgm:cxn modelId="{EC076B93-7ED9-4EE5-A638-24988E573A77}" type="presParOf" srcId="{6B88AC65-C9FA-4FC0-9D91-1F0F3BFA5E4E}" destId="{34E50F18-0080-4E02-B95E-057C76744B26}" srcOrd="2" destOrd="0" presId="urn:microsoft.com/office/officeart/2008/layout/BendingPictureCaptionList"/>
    <dgm:cxn modelId="{240C2B96-A905-4993-AB53-64095AA9DE07}" type="presParOf" srcId="{34E50F18-0080-4E02-B95E-057C76744B26}" destId="{A018061D-B0EA-4094-859F-57B1CA255A5D}" srcOrd="0" destOrd="0" presId="urn:microsoft.com/office/officeart/2008/layout/BendingPictureCaptionList"/>
    <dgm:cxn modelId="{8176E9DE-EB94-4469-8CB2-EF089907261C}" type="presParOf" srcId="{34E50F18-0080-4E02-B95E-057C76744B26}" destId="{2BBAA0A1-7E3E-40C1-8B82-F20C4720B42D}" srcOrd="1" destOrd="0" presId="urn:microsoft.com/office/officeart/2008/layout/BendingPictureCaptionList"/>
    <dgm:cxn modelId="{AFAC3363-77CF-4BE6-89BA-1F469E80919E}" type="presParOf" srcId="{6B88AC65-C9FA-4FC0-9D91-1F0F3BFA5E4E}" destId="{908C4856-ADAC-4E9F-9594-D17A6D469BB4}" srcOrd="3" destOrd="0" presId="urn:microsoft.com/office/officeart/2008/layout/BendingPictureCaptionList"/>
    <dgm:cxn modelId="{81300D66-2CD5-4EC7-B041-3F642D5EF30C}" type="presParOf" srcId="{6B88AC65-C9FA-4FC0-9D91-1F0F3BFA5E4E}" destId="{35FF74B7-A6A2-41E5-9D65-3245D0F6A77B}" srcOrd="4" destOrd="0" presId="urn:microsoft.com/office/officeart/2008/layout/BendingPictureCaptionList"/>
    <dgm:cxn modelId="{826DE5CA-F5AA-4492-945E-402C55930A8A}" type="presParOf" srcId="{35FF74B7-A6A2-41E5-9D65-3245D0F6A77B}" destId="{8FE3C226-3AB7-4552-9E4F-9CE53DBCC7C8}" srcOrd="0" destOrd="0" presId="urn:microsoft.com/office/officeart/2008/layout/BendingPictureCaptionList"/>
    <dgm:cxn modelId="{98D04E6D-BE6D-4D41-B2DC-24808894F7A5}" type="presParOf" srcId="{35FF74B7-A6A2-41E5-9D65-3245D0F6A77B}" destId="{4889EBE3-D8A7-454F-8C11-C29BA12FA69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2FAE5C-CCBC-4046-8D52-C054C8DB759A}" type="doc">
      <dgm:prSet loTypeId="urn:microsoft.com/office/officeart/2005/8/layout/cycle6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108469-B19D-45D5-B98E-94F648E6A51A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Focus on products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F854A8-804D-4B4E-A44C-7CD3B47BA8C5}" type="parTrans" cxnId="{E00DF006-4D52-44D1-B80C-35FC1B710B5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B462A0-95AA-4624-9A16-350FABEDD46A}" type="sibTrans" cxnId="{E00DF006-4D52-44D1-B80C-35FC1B710B5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B3DE97-D65F-4141-88B7-4CF07574D4E9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Quick adaptation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A7C365-E041-470B-88EE-1CAFD2ADF437}" type="parTrans" cxnId="{0154EF17-D9DC-42E2-9371-AC43AEC71DC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9B6D0A-FC1E-448E-89FF-211DBA1151A3}" type="sibTrans" cxnId="{0154EF17-D9DC-42E2-9371-AC43AEC71DC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08DB38-02EC-440F-B4C7-D1829892B2F2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role of the team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C298C2-0993-4A45-99FF-82AFA0A5FFE4}" type="parTrans" cxnId="{9619B46A-A5A1-40A0-B3C3-E788E88C008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25A4A5-1649-420B-A7C2-17D96A32CCDF}" type="sibTrans" cxnId="{9619B46A-A5A1-40A0-B3C3-E788E88C008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B32027-4AE5-40D7-B34A-F8EB6070E48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Create customer and group interaction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63324E-E575-4257-AD0F-38B873B0C33C}" type="parTrans" cxnId="{F11BC691-839A-465B-BCC6-19BA607E21EF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712B8C-A38A-4B1A-8CFB-BBD5C6B3259F}" type="sibTrans" cxnId="{F11BC691-839A-465B-BCC6-19BA607E21EF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50FD41-B16D-4C9C-9D80-C87C10ABC2E4}" type="pres">
      <dgm:prSet presAssocID="{032FAE5C-CCBC-4046-8D52-C054C8DB759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6F047E-DDBB-4553-97B6-99F565DC6A92}" type="pres">
      <dgm:prSet presAssocID="{C7108469-B19D-45D5-B98E-94F648E6A51A}" presName="node" presStyleLbl="node1" presStyleIdx="0" presStyleCnt="4" custScaleX="97659" custScaleY="913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2280A-4B29-4846-A248-EB43D9CB8EF9}" type="pres">
      <dgm:prSet presAssocID="{C7108469-B19D-45D5-B98E-94F648E6A51A}" presName="spNode" presStyleCnt="0"/>
      <dgm:spPr/>
    </dgm:pt>
    <dgm:pt modelId="{BE5BA0D8-CA38-406A-A170-82111F8F77F3}" type="pres">
      <dgm:prSet presAssocID="{83B462A0-95AA-4624-9A16-350FABEDD46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E38FFDD-74F5-476F-86FC-DFBFAA3E3AD2}" type="pres">
      <dgm:prSet presAssocID="{86B3DE97-D65F-4141-88B7-4CF07574D4E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E925E-CA5D-43BE-B1B4-771B7EAFB0FA}" type="pres">
      <dgm:prSet presAssocID="{86B3DE97-D65F-4141-88B7-4CF07574D4E9}" presName="spNode" presStyleCnt="0"/>
      <dgm:spPr/>
    </dgm:pt>
    <dgm:pt modelId="{97699313-5960-41FA-AB5C-40955328D04E}" type="pres">
      <dgm:prSet presAssocID="{949B6D0A-FC1E-448E-89FF-211DBA1151A3}" presName="sibTrans" presStyleLbl="sibTrans1D1" presStyleIdx="1" presStyleCnt="4"/>
      <dgm:spPr/>
      <dgm:t>
        <a:bodyPr/>
        <a:lstStyle/>
        <a:p>
          <a:endParaRPr lang="en-US"/>
        </a:p>
      </dgm:t>
    </dgm:pt>
    <dgm:pt modelId="{4493598D-4457-4542-BB3D-D22D88F17472}" type="pres">
      <dgm:prSet presAssocID="{4C08DB38-02EC-440F-B4C7-D1829892B2F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2EF1C-8486-4988-A2F3-847BD0F45120}" type="pres">
      <dgm:prSet presAssocID="{4C08DB38-02EC-440F-B4C7-D1829892B2F2}" presName="spNode" presStyleCnt="0"/>
      <dgm:spPr/>
    </dgm:pt>
    <dgm:pt modelId="{8EA08601-88A9-47BD-8157-B75F7B96758D}" type="pres">
      <dgm:prSet presAssocID="{D625A4A5-1649-420B-A7C2-17D96A32CCDF}" presName="sibTrans" presStyleLbl="sibTrans1D1" presStyleIdx="2" presStyleCnt="4"/>
      <dgm:spPr/>
      <dgm:t>
        <a:bodyPr/>
        <a:lstStyle/>
        <a:p>
          <a:endParaRPr lang="en-US"/>
        </a:p>
      </dgm:t>
    </dgm:pt>
    <dgm:pt modelId="{6F2FA210-A03A-4D86-8A43-8E157C4B3313}" type="pres">
      <dgm:prSet presAssocID="{FDB32027-4AE5-40D7-B34A-F8EB6070E48C}" presName="node" presStyleLbl="node1" presStyleIdx="3" presStyleCnt="4" custScaleX="110521" custScaleY="120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580D4-7EA0-4BA5-B232-189B33DF82C9}" type="pres">
      <dgm:prSet presAssocID="{FDB32027-4AE5-40D7-B34A-F8EB6070E48C}" presName="spNode" presStyleCnt="0"/>
      <dgm:spPr/>
    </dgm:pt>
    <dgm:pt modelId="{2572E812-2E9B-4E5E-99CE-D467047613DC}" type="pres">
      <dgm:prSet presAssocID="{DF712B8C-A38A-4B1A-8CFB-BBD5C6B3259F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154EF17-D9DC-42E2-9371-AC43AEC71DC6}" srcId="{032FAE5C-CCBC-4046-8D52-C054C8DB759A}" destId="{86B3DE97-D65F-4141-88B7-4CF07574D4E9}" srcOrd="1" destOrd="0" parTransId="{05A7C365-E041-470B-88EE-1CAFD2ADF437}" sibTransId="{949B6D0A-FC1E-448E-89FF-211DBA1151A3}"/>
    <dgm:cxn modelId="{98C345C1-25CA-4C9C-AC25-C7AAD651557C}" type="presOf" srcId="{FDB32027-4AE5-40D7-B34A-F8EB6070E48C}" destId="{6F2FA210-A03A-4D86-8A43-8E157C4B3313}" srcOrd="0" destOrd="0" presId="urn:microsoft.com/office/officeart/2005/8/layout/cycle6"/>
    <dgm:cxn modelId="{09C54F60-A9F7-487A-90E6-0AAC1FD673C4}" type="presOf" srcId="{83B462A0-95AA-4624-9A16-350FABEDD46A}" destId="{BE5BA0D8-CA38-406A-A170-82111F8F77F3}" srcOrd="0" destOrd="0" presId="urn:microsoft.com/office/officeart/2005/8/layout/cycle6"/>
    <dgm:cxn modelId="{7E229617-B030-4DE4-A445-6E91EA7554B4}" type="presOf" srcId="{4C08DB38-02EC-440F-B4C7-D1829892B2F2}" destId="{4493598D-4457-4542-BB3D-D22D88F17472}" srcOrd="0" destOrd="0" presId="urn:microsoft.com/office/officeart/2005/8/layout/cycle6"/>
    <dgm:cxn modelId="{0A548517-6518-4CC7-B3F3-12BF3FAE6DB9}" type="presOf" srcId="{949B6D0A-FC1E-448E-89FF-211DBA1151A3}" destId="{97699313-5960-41FA-AB5C-40955328D04E}" srcOrd="0" destOrd="0" presId="urn:microsoft.com/office/officeart/2005/8/layout/cycle6"/>
    <dgm:cxn modelId="{4D567C45-1F31-47EE-9901-5834147D59C1}" type="presOf" srcId="{DF712B8C-A38A-4B1A-8CFB-BBD5C6B3259F}" destId="{2572E812-2E9B-4E5E-99CE-D467047613DC}" srcOrd="0" destOrd="0" presId="urn:microsoft.com/office/officeart/2005/8/layout/cycle6"/>
    <dgm:cxn modelId="{9619B46A-A5A1-40A0-B3C3-E788E88C008D}" srcId="{032FAE5C-CCBC-4046-8D52-C054C8DB759A}" destId="{4C08DB38-02EC-440F-B4C7-D1829892B2F2}" srcOrd="2" destOrd="0" parTransId="{9AC298C2-0993-4A45-99FF-82AFA0A5FFE4}" sibTransId="{D625A4A5-1649-420B-A7C2-17D96A32CCDF}"/>
    <dgm:cxn modelId="{E00DF006-4D52-44D1-B80C-35FC1B710B59}" srcId="{032FAE5C-CCBC-4046-8D52-C054C8DB759A}" destId="{C7108469-B19D-45D5-B98E-94F648E6A51A}" srcOrd="0" destOrd="0" parTransId="{F1F854A8-804D-4B4E-A44C-7CD3B47BA8C5}" sibTransId="{83B462A0-95AA-4624-9A16-350FABEDD46A}"/>
    <dgm:cxn modelId="{41783581-308D-4B19-B0B7-FBC4690A8027}" type="presOf" srcId="{C7108469-B19D-45D5-B98E-94F648E6A51A}" destId="{F86F047E-DDBB-4553-97B6-99F565DC6A92}" srcOrd="0" destOrd="0" presId="urn:microsoft.com/office/officeart/2005/8/layout/cycle6"/>
    <dgm:cxn modelId="{E7FE7C79-A3CB-42D4-8374-D36BC2F86955}" type="presOf" srcId="{86B3DE97-D65F-4141-88B7-4CF07574D4E9}" destId="{1E38FFDD-74F5-476F-86FC-DFBFAA3E3AD2}" srcOrd="0" destOrd="0" presId="urn:microsoft.com/office/officeart/2005/8/layout/cycle6"/>
    <dgm:cxn modelId="{FF23ACA7-2A0F-479C-8775-943DC90916EB}" type="presOf" srcId="{D625A4A5-1649-420B-A7C2-17D96A32CCDF}" destId="{8EA08601-88A9-47BD-8157-B75F7B96758D}" srcOrd="0" destOrd="0" presId="urn:microsoft.com/office/officeart/2005/8/layout/cycle6"/>
    <dgm:cxn modelId="{F11BC691-839A-465B-BCC6-19BA607E21EF}" srcId="{032FAE5C-CCBC-4046-8D52-C054C8DB759A}" destId="{FDB32027-4AE5-40D7-B34A-F8EB6070E48C}" srcOrd="3" destOrd="0" parTransId="{2B63324E-E575-4257-AD0F-38B873B0C33C}" sibTransId="{DF712B8C-A38A-4B1A-8CFB-BBD5C6B3259F}"/>
    <dgm:cxn modelId="{7D9A8355-C828-4E4F-A0CE-BA940D643DD7}" type="presOf" srcId="{032FAE5C-CCBC-4046-8D52-C054C8DB759A}" destId="{8E50FD41-B16D-4C9C-9D80-C87C10ABC2E4}" srcOrd="0" destOrd="0" presId="urn:microsoft.com/office/officeart/2005/8/layout/cycle6"/>
    <dgm:cxn modelId="{E939EE93-AB8B-48F0-AB1E-6AE117D805B8}" type="presParOf" srcId="{8E50FD41-B16D-4C9C-9D80-C87C10ABC2E4}" destId="{F86F047E-DDBB-4553-97B6-99F565DC6A92}" srcOrd="0" destOrd="0" presId="urn:microsoft.com/office/officeart/2005/8/layout/cycle6"/>
    <dgm:cxn modelId="{17526624-A08E-4E42-88C8-EA2E316A3CF6}" type="presParOf" srcId="{8E50FD41-B16D-4C9C-9D80-C87C10ABC2E4}" destId="{C0C2280A-4B29-4846-A248-EB43D9CB8EF9}" srcOrd="1" destOrd="0" presId="urn:microsoft.com/office/officeart/2005/8/layout/cycle6"/>
    <dgm:cxn modelId="{79B84432-5B55-44A0-9A82-844FAD750B8B}" type="presParOf" srcId="{8E50FD41-B16D-4C9C-9D80-C87C10ABC2E4}" destId="{BE5BA0D8-CA38-406A-A170-82111F8F77F3}" srcOrd="2" destOrd="0" presId="urn:microsoft.com/office/officeart/2005/8/layout/cycle6"/>
    <dgm:cxn modelId="{069F0D15-3B54-4FDE-9976-BBD69F9961E6}" type="presParOf" srcId="{8E50FD41-B16D-4C9C-9D80-C87C10ABC2E4}" destId="{1E38FFDD-74F5-476F-86FC-DFBFAA3E3AD2}" srcOrd="3" destOrd="0" presId="urn:microsoft.com/office/officeart/2005/8/layout/cycle6"/>
    <dgm:cxn modelId="{EE272139-129D-49DD-995E-F6EAF35C9D11}" type="presParOf" srcId="{8E50FD41-B16D-4C9C-9D80-C87C10ABC2E4}" destId="{228E925E-CA5D-43BE-B1B4-771B7EAFB0FA}" srcOrd="4" destOrd="0" presId="urn:microsoft.com/office/officeart/2005/8/layout/cycle6"/>
    <dgm:cxn modelId="{A707693A-6D46-4A13-8BE2-788C7BC41465}" type="presParOf" srcId="{8E50FD41-B16D-4C9C-9D80-C87C10ABC2E4}" destId="{97699313-5960-41FA-AB5C-40955328D04E}" srcOrd="5" destOrd="0" presId="urn:microsoft.com/office/officeart/2005/8/layout/cycle6"/>
    <dgm:cxn modelId="{0FF54BA0-0D4E-44F1-86D4-438293658E99}" type="presParOf" srcId="{8E50FD41-B16D-4C9C-9D80-C87C10ABC2E4}" destId="{4493598D-4457-4542-BB3D-D22D88F17472}" srcOrd="6" destOrd="0" presId="urn:microsoft.com/office/officeart/2005/8/layout/cycle6"/>
    <dgm:cxn modelId="{5FB37AC8-6824-4A37-9BE3-01FF57A3043B}" type="presParOf" srcId="{8E50FD41-B16D-4C9C-9D80-C87C10ABC2E4}" destId="{29D2EF1C-8486-4988-A2F3-847BD0F45120}" srcOrd="7" destOrd="0" presId="urn:microsoft.com/office/officeart/2005/8/layout/cycle6"/>
    <dgm:cxn modelId="{BB1CE723-3048-4667-AA0F-B5F6FD81CA21}" type="presParOf" srcId="{8E50FD41-B16D-4C9C-9D80-C87C10ABC2E4}" destId="{8EA08601-88A9-47BD-8157-B75F7B96758D}" srcOrd="8" destOrd="0" presId="urn:microsoft.com/office/officeart/2005/8/layout/cycle6"/>
    <dgm:cxn modelId="{7C09D068-AEA6-411D-87B4-21D6471B08B2}" type="presParOf" srcId="{8E50FD41-B16D-4C9C-9D80-C87C10ABC2E4}" destId="{6F2FA210-A03A-4D86-8A43-8E157C4B3313}" srcOrd="9" destOrd="0" presId="urn:microsoft.com/office/officeart/2005/8/layout/cycle6"/>
    <dgm:cxn modelId="{1E0C0CAD-202D-4952-AFDD-CEBFDF5DC119}" type="presParOf" srcId="{8E50FD41-B16D-4C9C-9D80-C87C10ABC2E4}" destId="{ACA580D4-7EA0-4BA5-B232-189B33DF82C9}" srcOrd="10" destOrd="0" presId="urn:microsoft.com/office/officeart/2005/8/layout/cycle6"/>
    <dgm:cxn modelId="{697F295A-EFBA-444C-864E-1403AB7D396C}" type="presParOf" srcId="{8E50FD41-B16D-4C9C-9D80-C87C10ABC2E4}" destId="{2572E812-2E9B-4E5E-99CE-D467047613DC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849168-AE79-449A-B0AF-9F5E9B07A01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233208-394A-41EE-89DB-A6F7A2D6E948}">
      <dgm:prSet phldrT="[Text]" custT="1"/>
      <dgm:spPr>
        <a:solidFill>
          <a:srgbClr val="B8312E"/>
        </a:solidFill>
      </dgm:spPr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Product Owner(PO)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060635-F0CE-4FB4-8735-42C4A413FCCA}" type="parTrans" cxnId="{76DA2D7C-E0D8-494B-AAE6-FB27DF9DF57F}">
      <dgm:prSet/>
      <dgm:spPr/>
      <dgm:t>
        <a:bodyPr/>
        <a:lstStyle/>
        <a:p>
          <a:endParaRPr lang="en-US"/>
        </a:p>
      </dgm:t>
    </dgm:pt>
    <dgm:pt modelId="{7766CFAF-BE10-4A6C-ACBD-9506B5DB417E}" type="sibTrans" cxnId="{76DA2D7C-E0D8-494B-AAE6-FB27DF9DF57F}">
      <dgm:prSet/>
      <dgm:spPr/>
      <dgm:t>
        <a:bodyPr/>
        <a:lstStyle/>
        <a:p>
          <a:endParaRPr lang="en-US"/>
        </a:p>
      </dgm:t>
    </dgm:pt>
    <dgm:pt modelId="{96496410-758B-4BF3-A56E-925A0D2EB073}">
      <dgm:prSet phldrT="[Text]" custT="1"/>
      <dgm:spPr/>
      <dgm:t>
        <a:bodyPr/>
        <a:lstStyle/>
        <a:p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Tối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ưu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sản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phẩm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BA0DBE-1ADF-45E5-8CD6-500103A4E887}" type="parTrans" cxnId="{71334A45-6D60-4A30-9190-D71277EDB713}">
      <dgm:prSet/>
      <dgm:spPr/>
      <dgm:t>
        <a:bodyPr/>
        <a:lstStyle/>
        <a:p>
          <a:endParaRPr lang="en-US"/>
        </a:p>
      </dgm:t>
    </dgm:pt>
    <dgm:pt modelId="{B4BEC6E2-B036-41A8-BB2B-6D8CE12AD2D5}" type="sibTrans" cxnId="{71334A45-6D60-4A30-9190-D71277EDB713}">
      <dgm:prSet/>
      <dgm:spPr/>
      <dgm:t>
        <a:bodyPr/>
        <a:lstStyle/>
        <a:p>
          <a:endParaRPr lang="en-US"/>
        </a:p>
      </dgm:t>
    </dgm:pt>
    <dgm:pt modelId="{DA04E50D-AE23-4E17-8B03-F767E2008E47}">
      <dgm:prSet phldrT="[Text]" custT="1"/>
      <dgm:spPr/>
      <dgm:t>
        <a:bodyPr/>
        <a:lstStyle/>
        <a:p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Product Backlog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52BDC8-2AED-47C1-AF5D-7F68552EFA8E}" type="parTrans" cxnId="{74B4F5BE-E9BC-4E9D-8D65-7B328436A0B4}">
      <dgm:prSet/>
      <dgm:spPr/>
      <dgm:t>
        <a:bodyPr/>
        <a:lstStyle/>
        <a:p>
          <a:endParaRPr lang="en-US"/>
        </a:p>
      </dgm:t>
    </dgm:pt>
    <dgm:pt modelId="{56DD85C9-D145-442C-879A-079D33F5873D}" type="sibTrans" cxnId="{74B4F5BE-E9BC-4E9D-8D65-7B328436A0B4}">
      <dgm:prSet/>
      <dgm:spPr/>
      <dgm:t>
        <a:bodyPr/>
        <a:lstStyle/>
        <a:p>
          <a:endParaRPr lang="en-US"/>
        </a:p>
      </dgm:t>
    </dgm:pt>
    <dgm:pt modelId="{FF854808-8A00-4B22-9E40-5C1110A17C7D}">
      <dgm:prSet phldrT="[Text]" custT="1"/>
      <dgm:spPr>
        <a:solidFill>
          <a:srgbClr val="0DD703"/>
        </a:solidFill>
      </dgm:spPr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Scrum Master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420BE5-2D6D-4114-87FE-F2AF7296DAEB}" type="parTrans" cxnId="{33628486-08C1-4DAE-9B27-B4359646FF42}">
      <dgm:prSet/>
      <dgm:spPr/>
      <dgm:t>
        <a:bodyPr/>
        <a:lstStyle/>
        <a:p>
          <a:endParaRPr lang="en-US"/>
        </a:p>
      </dgm:t>
    </dgm:pt>
    <dgm:pt modelId="{627D3686-FDB9-4A0A-9966-B641026E798E}" type="sibTrans" cxnId="{33628486-08C1-4DAE-9B27-B4359646FF42}">
      <dgm:prSet/>
      <dgm:spPr/>
      <dgm:t>
        <a:bodyPr/>
        <a:lstStyle/>
        <a:p>
          <a:endParaRPr lang="en-US"/>
        </a:p>
      </dgm:t>
    </dgm:pt>
    <dgm:pt modelId="{C89655EC-34DA-4149-BE1D-1DCF762BFB04}">
      <dgm:prSet phldrT="[Text]" custT="1"/>
      <dgm:spPr/>
      <dgm:t>
        <a:bodyPr/>
        <a:lstStyle/>
        <a:p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Scrum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40F115-06A5-4F63-809A-EE008DF47853}" type="parTrans" cxnId="{C37FE93F-6E23-4BDA-A7C7-419C20C02E40}">
      <dgm:prSet/>
      <dgm:spPr/>
      <dgm:t>
        <a:bodyPr/>
        <a:lstStyle/>
        <a:p>
          <a:endParaRPr lang="en-US"/>
        </a:p>
      </dgm:t>
    </dgm:pt>
    <dgm:pt modelId="{81989E94-27EF-43B3-9BB2-9BDD9E62DFFC}" type="sibTrans" cxnId="{C37FE93F-6E23-4BDA-A7C7-419C20C02E40}">
      <dgm:prSet/>
      <dgm:spPr/>
      <dgm:t>
        <a:bodyPr/>
        <a:lstStyle/>
        <a:p>
          <a:endParaRPr lang="en-US"/>
        </a:p>
      </dgm:t>
    </dgm:pt>
    <dgm:pt modelId="{228E698A-0D13-4A0E-A477-C9DBA9B8BB59}">
      <dgm:prSet phldrT="[Text]" custT="1"/>
      <dgm:spPr/>
      <dgm:t>
        <a:bodyPr/>
        <a:lstStyle/>
        <a:p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Tháo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gỡ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khó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khăn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8584C6-9A7F-44BB-88CD-0A28DC99E16E}" type="parTrans" cxnId="{0B123D8A-FF90-4E60-9EAD-C979EACCCE04}">
      <dgm:prSet/>
      <dgm:spPr/>
      <dgm:t>
        <a:bodyPr/>
        <a:lstStyle/>
        <a:p>
          <a:endParaRPr lang="en-US"/>
        </a:p>
      </dgm:t>
    </dgm:pt>
    <dgm:pt modelId="{470FC8F4-C731-446C-9FB8-BF3A5647FB3E}" type="sibTrans" cxnId="{0B123D8A-FF90-4E60-9EAD-C979EACCCE04}">
      <dgm:prSet/>
      <dgm:spPr/>
      <dgm:t>
        <a:bodyPr/>
        <a:lstStyle/>
        <a:p>
          <a:endParaRPr lang="en-US"/>
        </a:p>
      </dgm:t>
    </dgm:pt>
    <dgm:pt modelId="{7D2EA4CE-E7BA-4915-88A5-2C5B72606911}">
      <dgm:prSet phldrT="[Text]" custT="1"/>
      <dgm:spPr>
        <a:solidFill>
          <a:srgbClr val="A7439B"/>
        </a:solidFill>
      </dgm:spPr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Team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7630AE-308C-423E-B2F5-AB85D5418C5E}" type="parTrans" cxnId="{346514C0-CDCC-480F-B3E2-BFC3718B9763}">
      <dgm:prSet/>
      <dgm:spPr/>
      <dgm:t>
        <a:bodyPr/>
        <a:lstStyle/>
        <a:p>
          <a:endParaRPr lang="en-US"/>
        </a:p>
      </dgm:t>
    </dgm:pt>
    <dgm:pt modelId="{2293CBF4-0C15-46DC-926F-C645E0C62EC6}" type="sibTrans" cxnId="{346514C0-CDCC-480F-B3E2-BFC3718B9763}">
      <dgm:prSet/>
      <dgm:spPr/>
      <dgm:t>
        <a:bodyPr/>
        <a:lstStyle/>
        <a:p>
          <a:endParaRPr lang="en-US"/>
        </a:p>
      </dgm:t>
    </dgm:pt>
    <dgm:pt modelId="{BFFF7263-27E2-4B9E-B428-4DBC68831FEE}">
      <dgm:prSet phldrT="[Text]" custT="1"/>
      <dgm:spPr/>
      <dgm:t>
        <a:bodyPr/>
        <a:lstStyle/>
        <a:p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3CD82-6AC9-41F7-9997-A4CCF6028E19}" type="parTrans" cxnId="{8ECF819A-CC1F-4C39-9051-109F49A7817B}">
      <dgm:prSet/>
      <dgm:spPr/>
      <dgm:t>
        <a:bodyPr/>
        <a:lstStyle/>
        <a:p>
          <a:endParaRPr lang="en-US"/>
        </a:p>
      </dgm:t>
    </dgm:pt>
    <dgm:pt modelId="{C42C7872-8146-4B0C-B589-E6A993EAEA13}" type="sibTrans" cxnId="{8ECF819A-CC1F-4C39-9051-109F49A7817B}">
      <dgm:prSet/>
      <dgm:spPr/>
      <dgm:t>
        <a:bodyPr/>
        <a:lstStyle/>
        <a:p>
          <a:endParaRPr lang="en-US"/>
        </a:p>
      </dgm:t>
    </dgm:pt>
    <dgm:pt modelId="{6566AC76-7BDC-41E7-8097-5C5DE649AF7C}">
      <dgm:prSet phldrT="[Text]" custT="1"/>
      <dgm:spPr/>
      <dgm:t>
        <a:bodyPr/>
        <a:lstStyle/>
        <a:p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Tạo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tăng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trưởng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“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”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5F09C7-28F5-4C97-92EF-7CAC2AD6E81D}" type="parTrans" cxnId="{8EFE3AF5-AE43-4FC6-B6D8-B7220C5C9253}">
      <dgm:prSet/>
      <dgm:spPr/>
      <dgm:t>
        <a:bodyPr/>
        <a:lstStyle/>
        <a:p>
          <a:endParaRPr lang="en-US"/>
        </a:p>
      </dgm:t>
    </dgm:pt>
    <dgm:pt modelId="{374E390A-870E-4C1B-8E3B-1BB85A14C31D}" type="sibTrans" cxnId="{8EFE3AF5-AE43-4FC6-B6D8-B7220C5C9253}">
      <dgm:prSet/>
      <dgm:spPr/>
      <dgm:t>
        <a:bodyPr/>
        <a:lstStyle/>
        <a:p>
          <a:endParaRPr lang="en-US"/>
        </a:p>
      </dgm:t>
    </dgm:pt>
    <dgm:pt modelId="{C9863FB7-B604-4EB6-A67E-0DF0A8533346}" type="pres">
      <dgm:prSet presAssocID="{D3849168-AE79-449A-B0AF-9F5E9B07A0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9F5ECC-ACBD-46E5-9DD1-1CFA4AB9D640}" type="pres">
      <dgm:prSet presAssocID="{0F233208-394A-41EE-89DB-A6F7A2D6E948}" presName="linNode" presStyleCnt="0"/>
      <dgm:spPr/>
    </dgm:pt>
    <dgm:pt modelId="{DC018D1C-295D-4EC6-8CAF-0A1754C4CC24}" type="pres">
      <dgm:prSet presAssocID="{0F233208-394A-41EE-89DB-A6F7A2D6E948}" presName="parentText" presStyleLbl="node1" presStyleIdx="0" presStyleCnt="3" custLinFactNeighborY="-1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2B0701-0E76-4558-BCE6-781B3C002873}" type="pres">
      <dgm:prSet presAssocID="{0F233208-394A-41EE-89DB-A6F7A2D6E94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8C0C6-0480-490C-B94E-CF647344CE2A}" type="pres">
      <dgm:prSet presAssocID="{7766CFAF-BE10-4A6C-ACBD-9506B5DB417E}" presName="sp" presStyleCnt="0"/>
      <dgm:spPr/>
    </dgm:pt>
    <dgm:pt modelId="{C4A2FB5D-1AAA-4D87-ABB7-A21BBA0583F9}" type="pres">
      <dgm:prSet presAssocID="{FF854808-8A00-4B22-9E40-5C1110A17C7D}" presName="linNode" presStyleCnt="0"/>
      <dgm:spPr/>
    </dgm:pt>
    <dgm:pt modelId="{C6F11028-E9AF-43BD-989E-72DE4D89F3F9}" type="pres">
      <dgm:prSet presAssocID="{FF854808-8A00-4B22-9E40-5C1110A17C7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98BFA-A654-49A0-B755-95A15974BB3A}" type="pres">
      <dgm:prSet presAssocID="{FF854808-8A00-4B22-9E40-5C1110A17C7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CEF08-30AE-442E-99AC-0A939ED0A489}" type="pres">
      <dgm:prSet presAssocID="{627D3686-FDB9-4A0A-9966-B641026E798E}" presName="sp" presStyleCnt="0"/>
      <dgm:spPr/>
    </dgm:pt>
    <dgm:pt modelId="{924BA659-3900-415F-A55C-E3EB7190CF0A}" type="pres">
      <dgm:prSet presAssocID="{7D2EA4CE-E7BA-4915-88A5-2C5B72606911}" presName="linNode" presStyleCnt="0"/>
      <dgm:spPr/>
    </dgm:pt>
    <dgm:pt modelId="{87A3854B-94B1-4E8C-8B96-67242FEC233B}" type="pres">
      <dgm:prSet presAssocID="{7D2EA4CE-E7BA-4915-88A5-2C5B7260691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52CB4-E8CE-4E6A-BAB5-DEFE373D91E7}" type="pres">
      <dgm:prSet presAssocID="{7D2EA4CE-E7BA-4915-88A5-2C5B7260691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DB7108-BC27-4CD7-94E0-C4029B8F724E}" type="presOf" srcId="{DA04E50D-AE23-4E17-8B03-F767E2008E47}" destId="{EF2B0701-0E76-4558-BCE6-781B3C002873}" srcOrd="0" destOrd="1" presId="urn:microsoft.com/office/officeart/2005/8/layout/vList5"/>
    <dgm:cxn modelId="{BF328ECD-3B59-4FA0-A473-A46BC698639D}" type="presOf" srcId="{0F233208-394A-41EE-89DB-A6F7A2D6E948}" destId="{DC018D1C-295D-4EC6-8CAF-0A1754C4CC24}" srcOrd="0" destOrd="0" presId="urn:microsoft.com/office/officeart/2005/8/layout/vList5"/>
    <dgm:cxn modelId="{8ECF819A-CC1F-4C39-9051-109F49A7817B}" srcId="{7D2EA4CE-E7BA-4915-88A5-2C5B72606911}" destId="{BFFF7263-27E2-4B9E-B428-4DBC68831FEE}" srcOrd="0" destOrd="0" parTransId="{ADC3CD82-6AC9-41F7-9997-A4CCF6028E19}" sibTransId="{C42C7872-8146-4B0C-B589-E6A993EAEA13}"/>
    <dgm:cxn modelId="{040B35B5-7178-4321-9F3D-155E792F0781}" type="presOf" srcId="{96496410-758B-4BF3-A56E-925A0D2EB073}" destId="{EF2B0701-0E76-4558-BCE6-781B3C002873}" srcOrd="0" destOrd="0" presId="urn:microsoft.com/office/officeart/2005/8/layout/vList5"/>
    <dgm:cxn modelId="{599D0B15-77FD-4E07-AEE2-0BFF886ABD2E}" type="presOf" srcId="{D3849168-AE79-449A-B0AF-9F5E9B07A01E}" destId="{C9863FB7-B604-4EB6-A67E-0DF0A8533346}" srcOrd="0" destOrd="0" presId="urn:microsoft.com/office/officeart/2005/8/layout/vList5"/>
    <dgm:cxn modelId="{346514C0-CDCC-480F-B3E2-BFC3718B9763}" srcId="{D3849168-AE79-449A-B0AF-9F5E9B07A01E}" destId="{7D2EA4CE-E7BA-4915-88A5-2C5B72606911}" srcOrd="2" destOrd="0" parTransId="{377630AE-308C-423E-B2F5-AB85D5418C5E}" sibTransId="{2293CBF4-0C15-46DC-926F-C645E0C62EC6}"/>
    <dgm:cxn modelId="{33628486-08C1-4DAE-9B27-B4359646FF42}" srcId="{D3849168-AE79-449A-B0AF-9F5E9B07A01E}" destId="{FF854808-8A00-4B22-9E40-5C1110A17C7D}" srcOrd="1" destOrd="0" parTransId="{3E420BE5-2D6D-4114-87FE-F2AF7296DAEB}" sibTransId="{627D3686-FDB9-4A0A-9966-B641026E798E}"/>
    <dgm:cxn modelId="{71334A45-6D60-4A30-9190-D71277EDB713}" srcId="{0F233208-394A-41EE-89DB-A6F7A2D6E948}" destId="{96496410-758B-4BF3-A56E-925A0D2EB073}" srcOrd="0" destOrd="0" parTransId="{0ABA0DBE-1ADF-45E5-8CD6-500103A4E887}" sibTransId="{B4BEC6E2-B036-41A8-BB2B-6D8CE12AD2D5}"/>
    <dgm:cxn modelId="{0B123D8A-FF90-4E60-9EAD-C979EACCCE04}" srcId="{FF854808-8A00-4B22-9E40-5C1110A17C7D}" destId="{228E698A-0D13-4A0E-A477-C9DBA9B8BB59}" srcOrd="1" destOrd="0" parTransId="{3D8584C6-9A7F-44BB-88CD-0A28DC99E16E}" sibTransId="{470FC8F4-C731-446C-9FB8-BF3A5647FB3E}"/>
    <dgm:cxn modelId="{D9E2FA44-8DC8-432C-97AF-D905DE609031}" type="presOf" srcId="{6566AC76-7BDC-41E7-8097-5C5DE649AF7C}" destId="{68552CB4-E8CE-4E6A-BAB5-DEFE373D91E7}" srcOrd="0" destOrd="1" presId="urn:microsoft.com/office/officeart/2005/8/layout/vList5"/>
    <dgm:cxn modelId="{28036154-9C03-4E8F-823B-77B81B32E5FE}" type="presOf" srcId="{C89655EC-34DA-4149-BE1D-1DCF762BFB04}" destId="{FCE98BFA-A654-49A0-B755-95A15974BB3A}" srcOrd="0" destOrd="0" presId="urn:microsoft.com/office/officeart/2005/8/layout/vList5"/>
    <dgm:cxn modelId="{74B4F5BE-E9BC-4E9D-8D65-7B328436A0B4}" srcId="{0F233208-394A-41EE-89DB-A6F7A2D6E948}" destId="{DA04E50D-AE23-4E17-8B03-F767E2008E47}" srcOrd="1" destOrd="0" parTransId="{2752BDC8-2AED-47C1-AF5D-7F68552EFA8E}" sibTransId="{56DD85C9-D145-442C-879A-079D33F5873D}"/>
    <dgm:cxn modelId="{C37FE93F-6E23-4BDA-A7C7-419C20C02E40}" srcId="{FF854808-8A00-4B22-9E40-5C1110A17C7D}" destId="{C89655EC-34DA-4149-BE1D-1DCF762BFB04}" srcOrd="0" destOrd="0" parTransId="{8140F115-06A5-4F63-809A-EE008DF47853}" sibTransId="{81989E94-27EF-43B3-9BB2-9BDD9E62DFFC}"/>
    <dgm:cxn modelId="{C7D1CE15-17D9-41EF-8398-93858CF703C5}" type="presOf" srcId="{7D2EA4CE-E7BA-4915-88A5-2C5B72606911}" destId="{87A3854B-94B1-4E8C-8B96-67242FEC233B}" srcOrd="0" destOrd="0" presId="urn:microsoft.com/office/officeart/2005/8/layout/vList5"/>
    <dgm:cxn modelId="{8EFE3AF5-AE43-4FC6-B6D8-B7220C5C9253}" srcId="{7D2EA4CE-E7BA-4915-88A5-2C5B72606911}" destId="{6566AC76-7BDC-41E7-8097-5C5DE649AF7C}" srcOrd="1" destOrd="0" parTransId="{F65F09C7-28F5-4C97-92EF-7CAC2AD6E81D}" sibTransId="{374E390A-870E-4C1B-8E3B-1BB85A14C31D}"/>
    <dgm:cxn modelId="{7CC1E935-5CD2-4165-B4FE-624AC6F9D3B5}" type="presOf" srcId="{FF854808-8A00-4B22-9E40-5C1110A17C7D}" destId="{C6F11028-E9AF-43BD-989E-72DE4D89F3F9}" srcOrd="0" destOrd="0" presId="urn:microsoft.com/office/officeart/2005/8/layout/vList5"/>
    <dgm:cxn modelId="{76DA2D7C-E0D8-494B-AAE6-FB27DF9DF57F}" srcId="{D3849168-AE79-449A-B0AF-9F5E9B07A01E}" destId="{0F233208-394A-41EE-89DB-A6F7A2D6E948}" srcOrd="0" destOrd="0" parTransId="{4C060635-F0CE-4FB4-8735-42C4A413FCCA}" sibTransId="{7766CFAF-BE10-4A6C-ACBD-9506B5DB417E}"/>
    <dgm:cxn modelId="{A2571B91-1C42-43C6-AC38-163229FA0A69}" type="presOf" srcId="{228E698A-0D13-4A0E-A477-C9DBA9B8BB59}" destId="{FCE98BFA-A654-49A0-B755-95A15974BB3A}" srcOrd="0" destOrd="1" presId="urn:microsoft.com/office/officeart/2005/8/layout/vList5"/>
    <dgm:cxn modelId="{789B6D6E-32E0-4DA4-9115-D2482A8B1A8C}" type="presOf" srcId="{BFFF7263-27E2-4B9E-B428-4DBC68831FEE}" destId="{68552CB4-E8CE-4E6A-BAB5-DEFE373D91E7}" srcOrd="0" destOrd="0" presId="urn:microsoft.com/office/officeart/2005/8/layout/vList5"/>
    <dgm:cxn modelId="{7E1EE411-1AD5-4063-BE39-A06C3E7C8F49}" type="presParOf" srcId="{C9863FB7-B604-4EB6-A67E-0DF0A8533346}" destId="{D09F5ECC-ACBD-46E5-9DD1-1CFA4AB9D640}" srcOrd="0" destOrd="0" presId="urn:microsoft.com/office/officeart/2005/8/layout/vList5"/>
    <dgm:cxn modelId="{3F05FDE7-3F82-4BD1-A46E-760B7DAAFE1E}" type="presParOf" srcId="{D09F5ECC-ACBD-46E5-9DD1-1CFA4AB9D640}" destId="{DC018D1C-295D-4EC6-8CAF-0A1754C4CC24}" srcOrd="0" destOrd="0" presId="urn:microsoft.com/office/officeart/2005/8/layout/vList5"/>
    <dgm:cxn modelId="{8F1C887E-1147-4806-8E41-8F9EAF5CBFE2}" type="presParOf" srcId="{D09F5ECC-ACBD-46E5-9DD1-1CFA4AB9D640}" destId="{EF2B0701-0E76-4558-BCE6-781B3C002873}" srcOrd="1" destOrd="0" presId="urn:microsoft.com/office/officeart/2005/8/layout/vList5"/>
    <dgm:cxn modelId="{07B1B0FA-3BF5-461B-979E-91C6C0E79445}" type="presParOf" srcId="{C9863FB7-B604-4EB6-A67E-0DF0A8533346}" destId="{5178C0C6-0480-490C-B94E-CF647344CE2A}" srcOrd="1" destOrd="0" presId="urn:microsoft.com/office/officeart/2005/8/layout/vList5"/>
    <dgm:cxn modelId="{179F539D-A01B-4B6D-8E94-B4892BE82111}" type="presParOf" srcId="{C9863FB7-B604-4EB6-A67E-0DF0A8533346}" destId="{C4A2FB5D-1AAA-4D87-ABB7-A21BBA0583F9}" srcOrd="2" destOrd="0" presId="urn:microsoft.com/office/officeart/2005/8/layout/vList5"/>
    <dgm:cxn modelId="{40C30502-2D4D-4472-BF13-CAABC2F0F62F}" type="presParOf" srcId="{C4A2FB5D-1AAA-4D87-ABB7-A21BBA0583F9}" destId="{C6F11028-E9AF-43BD-989E-72DE4D89F3F9}" srcOrd="0" destOrd="0" presId="urn:microsoft.com/office/officeart/2005/8/layout/vList5"/>
    <dgm:cxn modelId="{D29700D7-485B-42BF-8012-3E9C5E62229D}" type="presParOf" srcId="{C4A2FB5D-1AAA-4D87-ABB7-A21BBA0583F9}" destId="{FCE98BFA-A654-49A0-B755-95A15974BB3A}" srcOrd="1" destOrd="0" presId="urn:microsoft.com/office/officeart/2005/8/layout/vList5"/>
    <dgm:cxn modelId="{7DEBE63B-C6D7-430B-BC8A-C79E2C87674F}" type="presParOf" srcId="{C9863FB7-B604-4EB6-A67E-0DF0A8533346}" destId="{A18CEF08-30AE-442E-99AC-0A939ED0A489}" srcOrd="3" destOrd="0" presId="urn:microsoft.com/office/officeart/2005/8/layout/vList5"/>
    <dgm:cxn modelId="{6287307B-3287-403A-B337-9B2159BB174C}" type="presParOf" srcId="{C9863FB7-B604-4EB6-A67E-0DF0A8533346}" destId="{924BA659-3900-415F-A55C-E3EB7190CF0A}" srcOrd="4" destOrd="0" presId="urn:microsoft.com/office/officeart/2005/8/layout/vList5"/>
    <dgm:cxn modelId="{89523B03-1E0E-4077-B331-895E6BC03399}" type="presParOf" srcId="{924BA659-3900-415F-A55C-E3EB7190CF0A}" destId="{87A3854B-94B1-4E8C-8B96-67242FEC233B}" srcOrd="0" destOrd="0" presId="urn:microsoft.com/office/officeart/2005/8/layout/vList5"/>
    <dgm:cxn modelId="{D6A57F33-7CD0-4DC9-ACBA-00BC48C29655}" type="presParOf" srcId="{924BA659-3900-415F-A55C-E3EB7190CF0A}" destId="{68552CB4-E8CE-4E6A-BAB5-DEFE373D91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83B51F-0D8E-44C6-8116-7CABB54D609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2B545F2-611C-4CEF-83E0-F3A8F64E4A63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4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Nhóm</a:t>
          </a:r>
          <a:r>
            <a: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Scrum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9BCF24-F258-4555-BDA6-41C19928C4D7}" type="parTrans" cxnId="{B2012C39-2DF6-4C26-A558-3FA3E8B63E8D}">
      <dgm:prSet/>
      <dgm:spPr/>
      <dgm:t>
        <a:bodyPr/>
        <a:lstStyle/>
        <a:p>
          <a:endParaRPr lang="en-US"/>
        </a:p>
      </dgm:t>
    </dgm:pt>
    <dgm:pt modelId="{B387A9BF-BE4E-4C63-AC64-34F5119A3534}" type="sibTrans" cxnId="{B2012C39-2DF6-4C26-A558-3FA3E8B63E8D}">
      <dgm:prSet/>
      <dgm:spPr/>
      <dgm:t>
        <a:bodyPr/>
        <a:lstStyle/>
        <a:p>
          <a:endParaRPr lang="en-US"/>
        </a:p>
      </dgm:t>
    </dgm:pt>
    <dgm:pt modelId="{D22FC515-D047-412F-AF8E-218AE5452825}" type="pres">
      <dgm:prSet presAssocID="{BC83B51F-0D8E-44C6-8116-7CABB54D609F}" presName="CompostProcess" presStyleCnt="0">
        <dgm:presLayoutVars>
          <dgm:dir/>
          <dgm:resizeHandles val="exact"/>
        </dgm:presLayoutVars>
      </dgm:prSet>
      <dgm:spPr/>
    </dgm:pt>
    <dgm:pt modelId="{8E4A954A-E592-4BE1-9DBC-379627F4F14A}" type="pres">
      <dgm:prSet presAssocID="{BC83B51F-0D8E-44C6-8116-7CABB54D609F}" presName="arrow" presStyleLbl="bgShp" presStyleIdx="0" presStyleCnt="1" custScaleX="90314" custLinFactNeighborX="-6122" custLinFactNeighborY="-428"/>
      <dgm:spPr>
        <a:solidFill>
          <a:srgbClr val="1818B8"/>
        </a:solidFill>
      </dgm:spPr>
    </dgm:pt>
    <dgm:pt modelId="{0AC7A2EF-4AA5-47D9-8821-ABFCC6930BD3}" type="pres">
      <dgm:prSet presAssocID="{BC83B51F-0D8E-44C6-8116-7CABB54D609F}" presName="linearProcess" presStyleCnt="0"/>
      <dgm:spPr/>
    </dgm:pt>
    <dgm:pt modelId="{F41AEDCD-C6D5-42C7-8E13-5B2A4B16DB09}" type="pres">
      <dgm:prSet presAssocID="{82B545F2-611C-4CEF-83E0-F3A8F64E4A63}" presName="textNode" presStyleLbl="node1" presStyleIdx="0" presStyleCnt="1" custScaleX="93198" custScaleY="81613" custLinFactNeighborX="-32287" custLinFactNeighborY="21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012C39-2DF6-4C26-A558-3FA3E8B63E8D}" srcId="{BC83B51F-0D8E-44C6-8116-7CABB54D609F}" destId="{82B545F2-611C-4CEF-83E0-F3A8F64E4A63}" srcOrd="0" destOrd="0" parTransId="{189BCF24-F258-4555-BDA6-41C19928C4D7}" sibTransId="{B387A9BF-BE4E-4C63-AC64-34F5119A3534}"/>
    <dgm:cxn modelId="{0C819025-E5B8-4F3C-A628-C29946A6B28F}" type="presOf" srcId="{82B545F2-611C-4CEF-83E0-F3A8F64E4A63}" destId="{F41AEDCD-C6D5-42C7-8E13-5B2A4B16DB09}" srcOrd="0" destOrd="0" presId="urn:microsoft.com/office/officeart/2005/8/layout/hProcess9"/>
    <dgm:cxn modelId="{438D7188-C9AF-4B1F-97CF-9B92BB8089AC}" type="presOf" srcId="{BC83B51F-0D8E-44C6-8116-7CABB54D609F}" destId="{D22FC515-D047-412F-AF8E-218AE5452825}" srcOrd="0" destOrd="0" presId="urn:microsoft.com/office/officeart/2005/8/layout/hProcess9"/>
    <dgm:cxn modelId="{6A4FB84A-F3D3-4A06-B3E9-5106CA90C0F7}" type="presParOf" srcId="{D22FC515-D047-412F-AF8E-218AE5452825}" destId="{8E4A954A-E592-4BE1-9DBC-379627F4F14A}" srcOrd="0" destOrd="0" presId="urn:microsoft.com/office/officeart/2005/8/layout/hProcess9"/>
    <dgm:cxn modelId="{868A4BC5-87B9-43D9-BDC1-856982165D11}" type="presParOf" srcId="{D22FC515-D047-412F-AF8E-218AE5452825}" destId="{0AC7A2EF-4AA5-47D9-8821-ABFCC6930BD3}" srcOrd="1" destOrd="0" presId="urn:microsoft.com/office/officeart/2005/8/layout/hProcess9"/>
    <dgm:cxn modelId="{C7EC450F-CCE2-4DAA-B839-5A87E446BFB4}" type="presParOf" srcId="{0AC7A2EF-4AA5-47D9-8821-ABFCC6930BD3}" destId="{F41AEDCD-C6D5-42C7-8E13-5B2A4B16DB0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D541F-0D62-497F-94B3-197D180AD71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7D3AF3-F091-4FBB-A3B3-7523DE366AFC}">
      <dgm:prSet phldrT="[Text]" custT="1"/>
      <dgm:spPr>
        <a:solidFill>
          <a:srgbClr val="F739D3"/>
        </a:solidFill>
      </dgm:spPr>
      <dgm:t>
        <a:bodyPr/>
        <a:lstStyle/>
        <a:p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Bảng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việc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B5FF05-F29C-4EF1-8A74-68ED0E138324}" type="sibTrans" cxnId="{83B962EE-1C1F-40C5-88F7-E9176C5E6D00}">
      <dgm:prSet custT="1"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F107E8-2E64-4C81-857B-B4E67E8C68AC}" type="parTrans" cxnId="{83B962EE-1C1F-40C5-88F7-E9176C5E6D00}">
      <dgm:prSet/>
      <dgm:spPr/>
      <dgm:t>
        <a:bodyPr/>
        <a:lstStyle/>
        <a:p>
          <a:endParaRPr lang="en-US" sz="2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C29CE2-D962-4EF0-92B0-0E8F33DFFF70}">
      <dgm:prSet phldrT="[Text]" custT="1"/>
      <dgm:spPr>
        <a:solidFill>
          <a:srgbClr val="F93C37"/>
        </a:solidFill>
      </dgm:spPr>
      <dgm:t>
        <a:bodyPr/>
        <a:lstStyle/>
        <a:p>
          <a:r>
            <a:rPr lang="en-US" sz="2000" dirty="0" err="1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2000" dirty="0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2000" dirty="0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Burndown</a:t>
          </a:r>
          <a:endParaRPr lang="en-US" sz="2000" dirty="0">
            <a:solidFill>
              <a:schemeClr val="accent4">
                <a:lumMod val="60000"/>
                <a:lumOff val="4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EFC4EA-2460-4539-B5F4-F3028EDF66C8}" type="sibTrans" cxnId="{B6A895B2-B0CB-4CD0-838F-966A3AFECA4B}">
      <dgm:prSet custT="1"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211242-7CBC-46FA-B18B-F538B2FA3458}" type="parTrans" cxnId="{B6A895B2-B0CB-4CD0-838F-966A3AFECA4B}">
      <dgm:prSet/>
      <dgm:spPr/>
      <dgm:t>
        <a:bodyPr/>
        <a:lstStyle/>
        <a:p>
          <a:endParaRPr lang="en-US" sz="2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4C3E0D-8297-4B01-9B8F-01E718A492B8}">
      <dgm:prSet phldrT="[Text]" custT="1"/>
      <dgm:spPr>
        <a:solidFill>
          <a:srgbClr val="563CF4"/>
        </a:solidFill>
      </dgm:spPr>
      <dgm:t>
        <a:bodyPr/>
        <a:lstStyle/>
        <a:p>
          <a:r>
            <a:rPr lang="en-US" sz="2000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rPr>
            <a:t>Sprint Backlog</a:t>
          </a:r>
          <a:endParaRPr lang="en-US" sz="2000" dirty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CBD87B-9AFC-413B-B1E5-3EB8EFBD439D}" type="sibTrans" cxnId="{E842D7B3-B7A7-4A16-A493-CA29F36A91FC}">
      <dgm:prSet custT="1"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C828C8-258B-4DDE-A846-94A0B4AF688C}" type="parTrans" cxnId="{E842D7B3-B7A7-4A16-A493-CA29F36A91FC}">
      <dgm:prSet/>
      <dgm:spPr/>
      <dgm:t>
        <a:bodyPr/>
        <a:lstStyle/>
        <a:p>
          <a:endParaRPr lang="en-US" sz="2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BDA685-31FA-472A-B9C3-8DE7B217F119}">
      <dgm:prSet phldrT="[Text]" custT="1"/>
      <dgm:spPr>
        <a:solidFill>
          <a:srgbClr val="66FF33"/>
        </a:solidFill>
      </dgm:spPr>
      <dgm:t>
        <a:bodyPr/>
        <a:lstStyle/>
        <a:p>
          <a:r>
            <a: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Product Backlog</a:t>
          </a:r>
          <a:endParaRPr lang="en-US" sz="20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3AA9BD-CD68-4F6B-A220-00FE3F54DAF6}" type="sibTrans" cxnId="{FD856EA7-187F-4999-9DC4-B65CF4890D4E}">
      <dgm:prSet custT="1"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F013BC-98CB-4AB9-9AF0-D6382FD956A2}" type="parTrans" cxnId="{FD856EA7-187F-4999-9DC4-B65CF4890D4E}">
      <dgm:prSet/>
      <dgm:spPr/>
      <dgm:t>
        <a:bodyPr/>
        <a:lstStyle/>
        <a:p>
          <a:endParaRPr lang="en-US" sz="2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EBC3C5-B5BA-41AD-B1E4-251F7199AD21}" type="pres">
      <dgm:prSet presAssocID="{6ADD541F-0D62-497F-94B3-197D180AD71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6E26D6-C298-4EAD-8DB1-8D173F6FB76C}" type="pres">
      <dgm:prSet presAssocID="{96BDA685-31FA-472A-B9C3-8DE7B217F11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64944E-F9EF-4C97-A7A1-5FA8D4021C15}" type="pres">
      <dgm:prSet presAssocID="{3D3AA9BD-CD68-4F6B-A220-00FE3F54DAF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811D472-6C80-4BC2-8D75-44A1F7E06FA2}" type="pres">
      <dgm:prSet presAssocID="{3D3AA9BD-CD68-4F6B-A220-00FE3F54DAF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6274CB26-3892-4A50-8972-A710F570BEED}" type="pres">
      <dgm:prSet presAssocID="{654C3E0D-8297-4B01-9B8F-01E718A492B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043FB-AFA6-4D0A-B9D5-C22F3ADBA48B}" type="pres">
      <dgm:prSet presAssocID="{B9CBD87B-9AFC-413B-B1E5-3EB8EFBD439D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B5C6349-8FE4-4C2C-8FF1-9B10F54D4450}" type="pres">
      <dgm:prSet presAssocID="{B9CBD87B-9AFC-413B-B1E5-3EB8EFBD439D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2E8FE6B-5CB0-4ED3-9C1B-124CCD72A271}" type="pres">
      <dgm:prSet presAssocID="{2FC29CE2-D962-4EF0-92B0-0E8F33DFFF70}" presName="node" presStyleLbl="node1" presStyleIdx="2" presStyleCnt="4" custScaleX="107493" custScaleY="1000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8699F-604D-403F-B7A1-9ECD73DF2EDA}" type="pres">
      <dgm:prSet presAssocID="{68EFC4EA-2460-4539-B5F4-F3028EDF66C8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E410D2A-A0A4-424E-986F-46490CF94014}" type="pres">
      <dgm:prSet presAssocID="{68EFC4EA-2460-4539-B5F4-F3028EDF66C8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39A59C5-1909-4535-B4C5-76F3981D2743}" type="pres">
      <dgm:prSet presAssocID="{5C7D3AF3-F091-4FBB-A3B3-7523DE366AF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E83BBD-B552-49DC-9F72-9F0048581C6E}" type="pres">
      <dgm:prSet presAssocID="{65B5FF05-F29C-4EF1-8A74-68ED0E13832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BEB6EE2E-4060-4EDD-B674-0422C67C98F4}" type="pres">
      <dgm:prSet presAssocID="{65B5FF05-F29C-4EF1-8A74-68ED0E138324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E35BB9BF-0BD2-423D-B803-1A361650C24B}" type="presOf" srcId="{654C3E0D-8297-4B01-9B8F-01E718A492B8}" destId="{6274CB26-3892-4A50-8972-A710F570BEED}" srcOrd="0" destOrd="0" presId="urn:microsoft.com/office/officeart/2005/8/layout/cycle2"/>
    <dgm:cxn modelId="{FD856EA7-187F-4999-9DC4-B65CF4890D4E}" srcId="{6ADD541F-0D62-497F-94B3-197D180AD71E}" destId="{96BDA685-31FA-472A-B9C3-8DE7B217F119}" srcOrd="0" destOrd="0" parTransId="{3BF013BC-98CB-4AB9-9AF0-D6382FD956A2}" sibTransId="{3D3AA9BD-CD68-4F6B-A220-00FE3F54DAF6}"/>
    <dgm:cxn modelId="{87949D4C-D9BA-4D5D-9706-C2204DDA1A06}" type="presOf" srcId="{5C7D3AF3-F091-4FBB-A3B3-7523DE366AFC}" destId="{739A59C5-1909-4535-B4C5-76F3981D2743}" srcOrd="0" destOrd="0" presId="urn:microsoft.com/office/officeart/2005/8/layout/cycle2"/>
    <dgm:cxn modelId="{48C524FC-955B-40E5-8148-785669FC3867}" type="presOf" srcId="{B9CBD87B-9AFC-413B-B1E5-3EB8EFBD439D}" destId="{341043FB-AFA6-4D0A-B9D5-C22F3ADBA48B}" srcOrd="0" destOrd="0" presId="urn:microsoft.com/office/officeart/2005/8/layout/cycle2"/>
    <dgm:cxn modelId="{E842D7B3-B7A7-4A16-A493-CA29F36A91FC}" srcId="{6ADD541F-0D62-497F-94B3-197D180AD71E}" destId="{654C3E0D-8297-4B01-9B8F-01E718A492B8}" srcOrd="1" destOrd="0" parTransId="{92C828C8-258B-4DDE-A846-94A0B4AF688C}" sibTransId="{B9CBD87B-9AFC-413B-B1E5-3EB8EFBD439D}"/>
    <dgm:cxn modelId="{BEAA037E-3FCB-46CD-A8C6-700257B4CE2A}" type="presOf" srcId="{2FC29CE2-D962-4EF0-92B0-0E8F33DFFF70}" destId="{F2E8FE6B-5CB0-4ED3-9C1B-124CCD72A271}" srcOrd="0" destOrd="0" presId="urn:microsoft.com/office/officeart/2005/8/layout/cycle2"/>
    <dgm:cxn modelId="{47E5899A-A58C-48A9-AD56-031DA80AF231}" type="presOf" srcId="{65B5FF05-F29C-4EF1-8A74-68ED0E138324}" destId="{BEB6EE2E-4060-4EDD-B674-0422C67C98F4}" srcOrd="1" destOrd="0" presId="urn:microsoft.com/office/officeart/2005/8/layout/cycle2"/>
    <dgm:cxn modelId="{E95B96E1-963E-469E-8C5B-97C3F1E3664F}" type="presOf" srcId="{96BDA685-31FA-472A-B9C3-8DE7B217F119}" destId="{836E26D6-C298-4EAD-8DB1-8D173F6FB76C}" srcOrd="0" destOrd="0" presId="urn:microsoft.com/office/officeart/2005/8/layout/cycle2"/>
    <dgm:cxn modelId="{48E45442-38A8-4145-9129-09C83B5278D5}" type="presOf" srcId="{6ADD541F-0D62-497F-94B3-197D180AD71E}" destId="{F0EBC3C5-B5BA-41AD-B1E4-251F7199AD21}" srcOrd="0" destOrd="0" presId="urn:microsoft.com/office/officeart/2005/8/layout/cycle2"/>
    <dgm:cxn modelId="{F929D527-4942-4EE0-9F5F-D20FE32D8564}" type="presOf" srcId="{65B5FF05-F29C-4EF1-8A74-68ED0E138324}" destId="{0EE83BBD-B552-49DC-9F72-9F0048581C6E}" srcOrd="0" destOrd="0" presId="urn:microsoft.com/office/officeart/2005/8/layout/cycle2"/>
    <dgm:cxn modelId="{9BE92614-CB07-40B6-AEF6-B98652AF5E4B}" type="presOf" srcId="{B9CBD87B-9AFC-413B-B1E5-3EB8EFBD439D}" destId="{5B5C6349-8FE4-4C2C-8FF1-9B10F54D4450}" srcOrd="1" destOrd="0" presId="urn:microsoft.com/office/officeart/2005/8/layout/cycle2"/>
    <dgm:cxn modelId="{61CBD7D3-190F-41CD-B45D-DB65865444D1}" type="presOf" srcId="{68EFC4EA-2460-4539-B5F4-F3028EDF66C8}" destId="{3E410D2A-A0A4-424E-986F-46490CF94014}" srcOrd="1" destOrd="0" presId="urn:microsoft.com/office/officeart/2005/8/layout/cycle2"/>
    <dgm:cxn modelId="{53E445DF-F9CC-4D13-8ED0-866DEB66AE91}" type="presOf" srcId="{3D3AA9BD-CD68-4F6B-A220-00FE3F54DAF6}" destId="{7811D472-6C80-4BC2-8D75-44A1F7E06FA2}" srcOrd="1" destOrd="0" presId="urn:microsoft.com/office/officeart/2005/8/layout/cycle2"/>
    <dgm:cxn modelId="{B07BD933-5C4D-4BA7-A7C3-981C5463883D}" type="presOf" srcId="{68EFC4EA-2460-4539-B5F4-F3028EDF66C8}" destId="{37D8699F-604D-403F-B7A1-9ECD73DF2EDA}" srcOrd="0" destOrd="0" presId="urn:microsoft.com/office/officeart/2005/8/layout/cycle2"/>
    <dgm:cxn modelId="{83B962EE-1C1F-40C5-88F7-E9176C5E6D00}" srcId="{6ADD541F-0D62-497F-94B3-197D180AD71E}" destId="{5C7D3AF3-F091-4FBB-A3B3-7523DE366AFC}" srcOrd="3" destOrd="0" parTransId="{57F107E8-2E64-4C81-857B-B4E67E8C68AC}" sibTransId="{65B5FF05-F29C-4EF1-8A74-68ED0E138324}"/>
    <dgm:cxn modelId="{F2A64B57-1E67-4516-8DF7-DEC69D7C2478}" type="presOf" srcId="{3D3AA9BD-CD68-4F6B-A220-00FE3F54DAF6}" destId="{2B64944E-F9EF-4C97-A7A1-5FA8D4021C15}" srcOrd="0" destOrd="0" presId="urn:microsoft.com/office/officeart/2005/8/layout/cycle2"/>
    <dgm:cxn modelId="{B6A895B2-B0CB-4CD0-838F-966A3AFECA4B}" srcId="{6ADD541F-0D62-497F-94B3-197D180AD71E}" destId="{2FC29CE2-D962-4EF0-92B0-0E8F33DFFF70}" srcOrd="2" destOrd="0" parTransId="{8B211242-7CBC-46FA-B18B-F538B2FA3458}" sibTransId="{68EFC4EA-2460-4539-B5F4-F3028EDF66C8}"/>
    <dgm:cxn modelId="{DA4DA7D2-20F0-4732-A684-48F9CDB9CC12}" type="presParOf" srcId="{F0EBC3C5-B5BA-41AD-B1E4-251F7199AD21}" destId="{836E26D6-C298-4EAD-8DB1-8D173F6FB76C}" srcOrd="0" destOrd="0" presId="urn:microsoft.com/office/officeart/2005/8/layout/cycle2"/>
    <dgm:cxn modelId="{C4D62C59-B404-4A02-AD48-6D67D01EFA8B}" type="presParOf" srcId="{F0EBC3C5-B5BA-41AD-B1E4-251F7199AD21}" destId="{2B64944E-F9EF-4C97-A7A1-5FA8D4021C15}" srcOrd="1" destOrd="0" presId="urn:microsoft.com/office/officeart/2005/8/layout/cycle2"/>
    <dgm:cxn modelId="{D1227340-E18F-4CED-BDD7-CF62BF7243D8}" type="presParOf" srcId="{2B64944E-F9EF-4C97-A7A1-5FA8D4021C15}" destId="{7811D472-6C80-4BC2-8D75-44A1F7E06FA2}" srcOrd="0" destOrd="0" presId="urn:microsoft.com/office/officeart/2005/8/layout/cycle2"/>
    <dgm:cxn modelId="{931A20A5-0E45-42CF-9CDC-C20FE080CF36}" type="presParOf" srcId="{F0EBC3C5-B5BA-41AD-B1E4-251F7199AD21}" destId="{6274CB26-3892-4A50-8972-A710F570BEED}" srcOrd="2" destOrd="0" presId="urn:microsoft.com/office/officeart/2005/8/layout/cycle2"/>
    <dgm:cxn modelId="{6A63AD48-4679-4A54-8090-83C9034EEDE8}" type="presParOf" srcId="{F0EBC3C5-B5BA-41AD-B1E4-251F7199AD21}" destId="{341043FB-AFA6-4D0A-B9D5-C22F3ADBA48B}" srcOrd="3" destOrd="0" presId="urn:microsoft.com/office/officeart/2005/8/layout/cycle2"/>
    <dgm:cxn modelId="{920C2AD4-5BC6-4CC7-B5F5-6539375807CF}" type="presParOf" srcId="{341043FB-AFA6-4D0A-B9D5-C22F3ADBA48B}" destId="{5B5C6349-8FE4-4C2C-8FF1-9B10F54D4450}" srcOrd="0" destOrd="0" presId="urn:microsoft.com/office/officeart/2005/8/layout/cycle2"/>
    <dgm:cxn modelId="{5827F804-EFA1-4045-B964-D5BCB1B1C2F0}" type="presParOf" srcId="{F0EBC3C5-B5BA-41AD-B1E4-251F7199AD21}" destId="{F2E8FE6B-5CB0-4ED3-9C1B-124CCD72A271}" srcOrd="4" destOrd="0" presId="urn:microsoft.com/office/officeart/2005/8/layout/cycle2"/>
    <dgm:cxn modelId="{15F6D05D-8E38-4E37-AFEB-1F0CDD4C3D57}" type="presParOf" srcId="{F0EBC3C5-B5BA-41AD-B1E4-251F7199AD21}" destId="{37D8699F-604D-403F-B7A1-9ECD73DF2EDA}" srcOrd="5" destOrd="0" presId="urn:microsoft.com/office/officeart/2005/8/layout/cycle2"/>
    <dgm:cxn modelId="{2AA2721D-2C54-490C-B7A1-6476F8A10202}" type="presParOf" srcId="{37D8699F-604D-403F-B7A1-9ECD73DF2EDA}" destId="{3E410D2A-A0A4-424E-986F-46490CF94014}" srcOrd="0" destOrd="0" presId="urn:microsoft.com/office/officeart/2005/8/layout/cycle2"/>
    <dgm:cxn modelId="{92C7664E-7788-44B6-BD2B-D9BD73A56F0A}" type="presParOf" srcId="{F0EBC3C5-B5BA-41AD-B1E4-251F7199AD21}" destId="{739A59C5-1909-4535-B4C5-76F3981D2743}" srcOrd="6" destOrd="0" presId="urn:microsoft.com/office/officeart/2005/8/layout/cycle2"/>
    <dgm:cxn modelId="{042B314B-369F-40AE-8EAB-49378CE2EA54}" type="presParOf" srcId="{F0EBC3C5-B5BA-41AD-B1E4-251F7199AD21}" destId="{0EE83BBD-B552-49DC-9F72-9F0048581C6E}" srcOrd="7" destOrd="0" presId="urn:microsoft.com/office/officeart/2005/8/layout/cycle2"/>
    <dgm:cxn modelId="{6DED3B85-C34E-4AC8-B646-280670D596C9}" type="presParOf" srcId="{0EE83BBD-B552-49DC-9F72-9F0048581C6E}" destId="{BEB6EE2E-4060-4EDD-B674-0422C67C98F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E2284-0E5B-4EB6-89F4-13A39135F381}">
      <dsp:nvSpPr>
        <dsp:cNvPr id="0" name=""/>
        <dsp:cNvSpPr/>
      </dsp:nvSpPr>
      <dsp:spPr>
        <a:xfrm>
          <a:off x="0" y="1123113"/>
          <a:ext cx="3383175" cy="27065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A9A73-4F05-4E06-91F3-7C4908538F9C}">
      <dsp:nvSpPr>
        <dsp:cNvPr id="0" name=""/>
        <dsp:cNvSpPr/>
      </dsp:nvSpPr>
      <dsp:spPr>
        <a:xfrm>
          <a:off x="304485" y="3559000"/>
          <a:ext cx="3011026" cy="947289"/>
        </a:xfrm>
        <a:prstGeom prst="wedgeRectCallout">
          <a:avLst>
            <a:gd name="adj1" fmla="val 20250"/>
            <a:gd name="adj2" fmla="val -607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FF0000"/>
              </a:solidFill>
            </a:rPr>
            <a:t>transparency</a:t>
          </a:r>
          <a:endParaRPr lang="en-US" sz="4000" kern="1200" dirty="0">
            <a:solidFill>
              <a:srgbClr val="FF0000"/>
            </a:solidFill>
          </a:endParaRPr>
        </a:p>
      </dsp:txBody>
      <dsp:txXfrm>
        <a:off x="304485" y="3559000"/>
        <a:ext cx="3011026" cy="947289"/>
      </dsp:txXfrm>
    </dsp:sp>
    <dsp:sp modelId="{A018061D-B0EA-4094-859F-57B1CA255A5D}">
      <dsp:nvSpPr>
        <dsp:cNvPr id="0" name=""/>
        <dsp:cNvSpPr/>
      </dsp:nvSpPr>
      <dsp:spPr>
        <a:xfrm>
          <a:off x="3721493" y="1123113"/>
          <a:ext cx="3383175" cy="27065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AA0A1-7E3E-40C1-8B82-F20C4720B42D}">
      <dsp:nvSpPr>
        <dsp:cNvPr id="0" name=""/>
        <dsp:cNvSpPr/>
      </dsp:nvSpPr>
      <dsp:spPr>
        <a:xfrm>
          <a:off x="4025978" y="3559000"/>
          <a:ext cx="3011026" cy="947289"/>
        </a:xfrm>
        <a:prstGeom prst="wedgeRectCallout">
          <a:avLst>
            <a:gd name="adj1" fmla="val 20250"/>
            <a:gd name="adj2" fmla="val -60700"/>
          </a:avLst>
        </a:prstGeom>
        <a:solidFill>
          <a:srgbClr val="0DD7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inspection</a:t>
          </a:r>
          <a:endParaRPr lang="en-US" sz="4000" kern="1200" dirty="0"/>
        </a:p>
      </dsp:txBody>
      <dsp:txXfrm>
        <a:off x="4025978" y="3559000"/>
        <a:ext cx="3011026" cy="947289"/>
      </dsp:txXfrm>
    </dsp:sp>
    <dsp:sp modelId="{8FE3C226-3AB7-4552-9E4F-9CE53DBCC7C8}">
      <dsp:nvSpPr>
        <dsp:cNvPr id="0" name=""/>
        <dsp:cNvSpPr/>
      </dsp:nvSpPr>
      <dsp:spPr>
        <a:xfrm>
          <a:off x="7442986" y="1123113"/>
          <a:ext cx="3383175" cy="270654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9EBE3-D8A7-454F-8C11-C29BA12FA699}">
      <dsp:nvSpPr>
        <dsp:cNvPr id="0" name=""/>
        <dsp:cNvSpPr/>
      </dsp:nvSpPr>
      <dsp:spPr>
        <a:xfrm>
          <a:off x="7747472" y="3559000"/>
          <a:ext cx="3011026" cy="947289"/>
        </a:xfrm>
        <a:prstGeom prst="wedgeRectCallout">
          <a:avLst>
            <a:gd name="adj1" fmla="val 20250"/>
            <a:gd name="adj2" fmla="val -607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FFFF00"/>
              </a:solidFill>
            </a:rPr>
            <a:t>adaptation</a:t>
          </a:r>
          <a:endParaRPr lang="en-US" sz="4000" kern="1200" dirty="0">
            <a:solidFill>
              <a:srgbClr val="FFFF00"/>
            </a:solidFill>
          </a:endParaRPr>
        </a:p>
      </dsp:txBody>
      <dsp:txXfrm>
        <a:off x="7747472" y="3559000"/>
        <a:ext cx="3011026" cy="947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F047E-DDBB-4553-97B6-99F565DC6A92}">
      <dsp:nvSpPr>
        <dsp:cNvPr id="0" name=""/>
        <dsp:cNvSpPr/>
      </dsp:nvSpPr>
      <dsp:spPr>
        <a:xfrm>
          <a:off x="3012389" y="30577"/>
          <a:ext cx="1927379" cy="11717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Focus on products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69588" y="87776"/>
        <a:ext cx="1812981" cy="1057336"/>
      </dsp:txXfrm>
    </dsp:sp>
    <dsp:sp modelId="{BE5BA0D8-CA38-406A-A170-82111F8F77F3}">
      <dsp:nvSpPr>
        <dsp:cNvPr id="0" name=""/>
        <dsp:cNvSpPr/>
      </dsp:nvSpPr>
      <dsp:spPr>
        <a:xfrm>
          <a:off x="1854767" y="616444"/>
          <a:ext cx="4242623" cy="4242623"/>
        </a:xfrm>
        <a:custGeom>
          <a:avLst/>
          <a:gdLst/>
          <a:ahLst/>
          <a:cxnLst/>
          <a:rect l="0" t="0" r="0" b="0"/>
          <a:pathLst>
            <a:path>
              <a:moveTo>
                <a:pt x="3099552" y="239023"/>
              </a:moveTo>
              <a:arcTo wR="2121311" hR="2121311" stAng="17847676" swAng="2669813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8FFDD-74F5-476F-86FC-DFBFAA3E3AD2}">
      <dsp:nvSpPr>
        <dsp:cNvPr id="0" name=""/>
        <dsp:cNvSpPr/>
      </dsp:nvSpPr>
      <dsp:spPr>
        <a:xfrm>
          <a:off x="5110600" y="2096342"/>
          <a:ext cx="1973581" cy="1282827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Quick adaptation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3222" y="2158964"/>
        <a:ext cx="1848337" cy="1157583"/>
      </dsp:txXfrm>
    </dsp:sp>
    <dsp:sp modelId="{97699313-5960-41FA-AB5C-40955328D04E}">
      <dsp:nvSpPr>
        <dsp:cNvPr id="0" name=""/>
        <dsp:cNvSpPr/>
      </dsp:nvSpPr>
      <dsp:spPr>
        <a:xfrm>
          <a:off x="1854767" y="616444"/>
          <a:ext cx="4242623" cy="4242623"/>
        </a:xfrm>
        <a:custGeom>
          <a:avLst/>
          <a:gdLst/>
          <a:ahLst/>
          <a:cxnLst/>
          <a:rect l="0" t="0" r="0" b="0"/>
          <a:pathLst>
            <a:path>
              <a:moveTo>
                <a:pt x="4138394" y="2778077"/>
              </a:moveTo>
              <a:arcTo wR="2121311" hR="2121311" stAng="1082121" swAng="2628436"/>
            </a:path>
          </a:pathLst>
        </a:custGeom>
        <a:noFill/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3598D-4457-4542-BB3D-D22D88F17472}">
      <dsp:nvSpPr>
        <dsp:cNvPr id="0" name=""/>
        <dsp:cNvSpPr/>
      </dsp:nvSpPr>
      <dsp:spPr>
        <a:xfrm>
          <a:off x="2989288" y="4217654"/>
          <a:ext cx="1973581" cy="1282827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role of the team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51910" y="4280276"/>
        <a:ext cx="1848337" cy="1157583"/>
      </dsp:txXfrm>
    </dsp:sp>
    <dsp:sp modelId="{8EA08601-88A9-47BD-8157-B75F7B96758D}">
      <dsp:nvSpPr>
        <dsp:cNvPr id="0" name=""/>
        <dsp:cNvSpPr/>
      </dsp:nvSpPr>
      <dsp:spPr>
        <a:xfrm>
          <a:off x="1854767" y="616444"/>
          <a:ext cx="4242623" cy="4242623"/>
        </a:xfrm>
        <a:custGeom>
          <a:avLst/>
          <a:gdLst/>
          <a:ahLst/>
          <a:cxnLst/>
          <a:rect l="0" t="0" r="0" b="0"/>
          <a:pathLst>
            <a:path>
              <a:moveTo>
                <a:pt x="1121406" y="3992181"/>
              </a:moveTo>
              <a:arcTo wR="2121311" hR="2121311" stAng="7087364" swAng="2409288"/>
            </a:path>
          </a:pathLst>
        </a:custGeom>
        <a:noFill/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FA210-A03A-4D86-8A43-8E157C4B3313}">
      <dsp:nvSpPr>
        <dsp:cNvPr id="0" name=""/>
        <dsp:cNvSpPr/>
      </dsp:nvSpPr>
      <dsp:spPr>
        <a:xfrm>
          <a:off x="764156" y="1966443"/>
          <a:ext cx="2181221" cy="154262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Create customer and group interaction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9461" y="2041748"/>
        <a:ext cx="2030611" cy="1392015"/>
      </dsp:txXfrm>
    </dsp:sp>
    <dsp:sp modelId="{2572E812-2E9B-4E5E-99CE-D467047613DC}">
      <dsp:nvSpPr>
        <dsp:cNvPr id="0" name=""/>
        <dsp:cNvSpPr/>
      </dsp:nvSpPr>
      <dsp:spPr>
        <a:xfrm>
          <a:off x="1854767" y="616444"/>
          <a:ext cx="4242623" cy="4242623"/>
        </a:xfrm>
        <a:custGeom>
          <a:avLst/>
          <a:gdLst/>
          <a:ahLst/>
          <a:cxnLst/>
          <a:rect l="0" t="0" r="0" b="0"/>
          <a:pathLst>
            <a:path>
              <a:moveTo>
                <a:pt x="150729" y="1335964"/>
              </a:moveTo>
              <a:arcTo wR="2121311" hR="2121311" stAng="12103743" swAng="2450655"/>
            </a:path>
          </a:pathLst>
        </a:custGeom>
        <a:noFill/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B0701-0E76-4558-BCE6-781B3C002873}">
      <dsp:nvSpPr>
        <dsp:cNvPr id="0" name=""/>
        <dsp:cNvSpPr/>
      </dsp:nvSpPr>
      <dsp:spPr>
        <a:xfrm rot="5400000">
          <a:off x="4238123" y="-1576018"/>
          <a:ext cx="1068418" cy="44916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Tối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ưu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sản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phẩm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Product Backlog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26529" y="187732"/>
        <a:ext cx="4439451" cy="964106"/>
      </dsp:txXfrm>
    </dsp:sp>
    <dsp:sp modelId="{DC018D1C-295D-4EC6-8CAF-0A1754C4CC24}">
      <dsp:nvSpPr>
        <dsp:cNvPr id="0" name=""/>
        <dsp:cNvSpPr/>
      </dsp:nvSpPr>
      <dsp:spPr>
        <a:xfrm>
          <a:off x="0" y="6"/>
          <a:ext cx="2526528" cy="1335523"/>
        </a:xfrm>
        <a:prstGeom prst="roundRect">
          <a:avLst/>
        </a:prstGeom>
        <a:solidFill>
          <a:srgbClr val="B831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Product Owner(PO)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195" y="65201"/>
        <a:ext cx="2396138" cy="1205133"/>
      </dsp:txXfrm>
    </dsp:sp>
    <dsp:sp modelId="{FCE98BFA-A654-49A0-B755-95A15974BB3A}">
      <dsp:nvSpPr>
        <dsp:cNvPr id="0" name=""/>
        <dsp:cNvSpPr/>
      </dsp:nvSpPr>
      <dsp:spPr>
        <a:xfrm rot="5400000">
          <a:off x="4238123" y="-173718"/>
          <a:ext cx="1068418" cy="44916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Scrum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Tháo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gỡ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khó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khăn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26529" y="1590032"/>
        <a:ext cx="4439451" cy="964106"/>
      </dsp:txXfrm>
    </dsp:sp>
    <dsp:sp modelId="{C6F11028-E9AF-43BD-989E-72DE4D89F3F9}">
      <dsp:nvSpPr>
        <dsp:cNvPr id="0" name=""/>
        <dsp:cNvSpPr/>
      </dsp:nvSpPr>
      <dsp:spPr>
        <a:xfrm>
          <a:off x="0" y="1404323"/>
          <a:ext cx="2526528" cy="1335523"/>
        </a:xfrm>
        <a:prstGeom prst="roundRect">
          <a:avLst/>
        </a:prstGeom>
        <a:solidFill>
          <a:srgbClr val="0DD7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Scrum Master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195" y="1469518"/>
        <a:ext cx="2396138" cy="1205133"/>
      </dsp:txXfrm>
    </dsp:sp>
    <dsp:sp modelId="{68552CB4-E8CE-4E6A-BAB5-DEFE373D91E7}">
      <dsp:nvSpPr>
        <dsp:cNvPr id="0" name=""/>
        <dsp:cNvSpPr/>
      </dsp:nvSpPr>
      <dsp:spPr>
        <a:xfrm rot="5400000">
          <a:off x="4238123" y="1228581"/>
          <a:ext cx="1068418" cy="44916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Tạo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tăng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trưởng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“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”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26529" y="2992331"/>
        <a:ext cx="4439451" cy="964106"/>
      </dsp:txXfrm>
    </dsp:sp>
    <dsp:sp modelId="{87A3854B-94B1-4E8C-8B96-67242FEC233B}">
      <dsp:nvSpPr>
        <dsp:cNvPr id="0" name=""/>
        <dsp:cNvSpPr/>
      </dsp:nvSpPr>
      <dsp:spPr>
        <a:xfrm>
          <a:off x="0" y="2806622"/>
          <a:ext cx="2526528" cy="1335523"/>
        </a:xfrm>
        <a:prstGeom prst="roundRect">
          <a:avLst/>
        </a:prstGeom>
        <a:solidFill>
          <a:srgbClr val="A743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Team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195" y="2871817"/>
        <a:ext cx="2396138" cy="1205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A954A-E592-4BE1-9DBC-379627F4F14A}">
      <dsp:nvSpPr>
        <dsp:cNvPr id="0" name=""/>
        <dsp:cNvSpPr/>
      </dsp:nvSpPr>
      <dsp:spPr>
        <a:xfrm>
          <a:off x="416488" y="0"/>
          <a:ext cx="2715229" cy="2050339"/>
        </a:xfrm>
        <a:prstGeom prst="rightArrow">
          <a:avLst/>
        </a:prstGeom>
        <a:solidFill>
          <a:srgbClr val="1818B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AEDCD-C6D5-42C7-8E13-5B2A4B16DB09}">
      <dsp:nvSpPr>
        <dsp:cNvPr id="0" name=""/>
        <dsp:cNvSpPr/>
      </dsp:nvSpPr>
      <dsp:spPr>
        <a:xfrm>
          <a:off x="470273" y="708043"/>
          <a:ext cx="1948290" cy="669337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Nhóm</a:t>
          </a:r>
          <a:r>
            <a:rPr lang="en-US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Scrum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2947" y="740717"/>
        <a:ext cx="1882942" cy="6039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E26D6-C298-4EAD-8DB1-8D173F6FB76C}">
      <dsp:nvSpPr>
        <dsp:cNvPr id="0" name=""/>
        <dsp:cNvSpPr/>
      </dsp:nvSpPr>
      <dsp:spPr>
        <a:xfrm>
          <a:off x="2883124" y="33"/>
          <a:ext cx="1591556" cy="1591556"/>
        </a:xfrm>
        <a:prstGeom prst="ellipse">
          <a:avLst/>
        </a:prstGeom>
        <a:solidFill>
          <a:srgbClr val="66FF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Product Backlog</a:t>
          </a:r>
          <a:endParaRPr lang="en-US" sz="2000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16202" y="233111"/>
        <a:ext cx="1125400" cy="1125400"/>
      </dsp:txXfrm>
    </dsp:sp>
    <dsp:sp modelId="{2B64944E-F9EF-4C97-A7A1-5FA8D4021C15}">
      <dsp:nvSpPr>
        <dsp:cNvPr id="0" name=""/>
        <dsp:cNvSpPr/>
      </dsp:nvSpPr>
      <dsp:spPr>
        <a:xfrm rot="2700000">
          <a:off x="4303925" y="1364137"/>
          <a:ext cx="423757" cy="53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22542" y="1426621"/>
        <a:ext cx="296630" cy="322290"/>
      </dsp:txXfrm>
    </dsp:sp>
    <dsp:sp modelId="{6274CB26-3892-4A50-8972-A710F570BEED}">
      <dsp:nvSpPr>
        <dsp:cNvPr id="0" name=""/>
        <dsp:cNvSpPr/>
      </dsp:nvSpPr>
      <dsp:spPr>
        <a:xfrm>
          <a:off x="4573886" y="1690795"/>
          <a:ext cx="1591556" cy="1591556"/>
        </a:xfrm>
        <a:prstGeom prst="ellipse">
          <a:avLst/>
        </a:prstGeom>
        <a:solidFill>
          <a:srgbClr val="563C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rPr>
            <a:t>Sprint Backlog</a:t>
          </a:r>
          <a:endParaRPr lang="en-US" sz="2000" kern="1200" dirty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06964" y="1923873"/>
        <a:ext cx="1125400" cy="1125400"/>
      </dsp:txXfrm>
    </dsp:sp>
    <dsp:sp modelId="{341043FB-AFA6-4D0A-B9D5-C22F3ADBA48B}">
      <dsp:nvSpPr>
        <dsp:cNvPr id="0" name=""/>
        <dsp:cNvSpPr/>
      </dsp:nvSpPr>
      <dsp:spPr>
        <a:xfrm rot="8100000">
          <a:off x="4338051" y="3045216"/>
          <a:ext cx="408792" cy="53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4442729" y="3109287"/>
        <a:ext cx="286154" cy="322290"/>
      </dsp:txXfrm>
    </dsp:sp>
    <dsp:sp modelId="{F2E8FE6B-5CB0-4ED3-9C1B-124CCD72A271}">
      <dsp:nvSpPr>
        <dsp:cNvPr id="0" name=""/>
        <dsp:cNvSpPr/>
      </dsp:nvSpPr>
      <dsp:spPr>
        <a:xfrm>
          <a:off x="2823496" y="3381494"/>
          <a:ext cx="1710812" cy="1591683"/>
        </a:xfrm>
        <a:prstGeom prst="ellipse">
          <a:avLst/>
        </a:prstGeom>
        <a:solidFill>
          <a:srgbClr val="F93C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2000" kern="1200" dirty="0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2000" kern="1200" dirty="0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Burndown</a:t>
          </a:r>
          <a:endParaRPr lang="en-US" sz="2000" kern="1200" dirty="0">
            <a:solidFill>
              <a:schemeClr val="accent4">
                <a:lumMod val="60000"/>
                <a:lumOff val="4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74039" y="3614591"/>
        <a:ext cx="1209726" cy="1125489"/>
      </dsp:txXfrm>
    </dsp:sp>
    <dsp:sp modelId="{37D8699F-604D-403F-B7A1-9ECD73DF2EDA}">
      <dsp:nvSpPr>
        <dsp:cNvPr id="0" name=""/>
        <dsp:cNvSpPr/>
      </dsp:nvSpPr>
      <dsp:spPr>
        <a:xfrm rot="13500000">
          <a:off x="2627323" y="3061578"/>
          <a:ext cx="408792" cy="53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732001" y="3212367"/>
        <a:ext cx="286154" cy="322290"/>
      </dsp:txXfrm>
    </dsp:sp>
    <dsp:sp modelId="{739A59C5-1909-4535-B4C5-76F3981D2743}">
      <dsp:nvSpPr>
        <dsp:cNvPr id="0" name=""/>
        <dsp:cNvSpPr/>
      </dsp:nvSpPr>
      <dsp:spPr>
        <a:xfrm>
          <a:off x="1192362" y="1690795"/>
          <a:ext cx="1591556" cy="1591556"/>
        </a:xfrm>
        <a:prstGeom prst="ellipse">
          <a:avLst/>
        </a:prstGeom>
        <a:solidFill>
          <a:srgbClr val="F739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Bảng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việc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25440" y="1923873"/>
        <a:ext cx="1125400" cy="1125400"/>
      </dsp:txXfrm>
    </dsp:sp>
    <dsp:sp modelId="{0EE83BBD-B552-49DC-9F72-9F0048581C6E}">
      <dsp:nvSpPr>
        <dsp:cNvPr id="0" name=""/>
        <dsp:cNvSpPr/>
      </dsp:nvSpPr>
      <dsp:spPr>
        <a:xfrm rot="18900000">
          <a:off x="2613162" y="1381098"/>
          <a:ext cx="423757" cy="53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31779" y="1533474"/>
        <a:ext cx="296630" cy="322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6BE30-9B69-4924-8266-C44B472D7E2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C866B-31DC-43CA-B2DB-062FD3DE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10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  <p:extLst>
      <p:ext uri="{BB962C8B-B14F-4D97-AF65-F5344CB8AC3E}">
        <p14:creationId xmlns:p14="http://schemas.microsoft.com/office/powerpoint/2010/main" val="1231402187"/>
      </p:ext>
    </p:extLst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1CEFE-CC58-4D2C-81A7-D802F6CA740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62D18-8218-44A1-9F80-5FF2E69D948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t="15342" r="22183" b="15073"/>
          <a:stretch/>
        </p:blipFill>
        <p:spPr>
          <a:xfrm>
            <a:off x="212085" y="291353"/>
            <a:ext cx="547457" cy="6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cci.com.vn/mo-hinh-scrum-la-gi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cvienagile.com/agipedia/tong-quan-ve-scrum" TargetMode="External"/><Relationship Id="rId5" Type="http://schemas.openxmlformats.org/officeDocument/2006/relationships/hyperlink" Target="https://viblo.asia/p/cac-khai-niem-kien-thuc-co-ban-cua-mo-hinh-scrum-NznmMdL7Mr69" TargetMode="External"/><Relationship Id="rId4" Type="http://schemas.openxmlformats.org/officeDocument/2006/relationships/hyperlink" Target="https://ngotuongdan.wordpress.com/2017/02/03/mo-hinh-scrum-post-lai/#h.3dy6vk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1394"/>
            <a:ext cx="9144000" cy="757336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</a:rPr>
              <a:t>BỘ GIÁO DỤC &amp; ĐÀO TẠO</a:t>
            </a:r>
            <a:br>
              <a:rPr lang="en-US" sz="2000" dirty="0" smtClean="0">
                <a:latin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</a:rPr>
              <a:t>ĐẠI HỌC CÔNG NGHỆ TP. HỒ CHÍ MINH 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0533" y="3710623"/>
            <a:ext cx="3500487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Thực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hiện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VŨ QUỐC HUY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ĐOÀN DUY THỨC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NGUYỄN VIỆT PHI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HUỲNH KIM MINH HIỀN</a:t>
            </a:r>
          </a:p>
          <a:p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4" t="7782" b="6605"/>
          <a:stretch/>
        </p:blipFill>
        <p:spPr>
          <a:xfrm>
            <a:off x="6683270" y="989344"/>
            <a:ext cx="5508730" cy="2697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9" t="4791" r="45078" b="64283"/>
          <a:stretch/>
        </p:blipFill>
        <p:spPr>
          <a:xfrm>
            <a:off x="1837334" y="1618179"/>
            <a:ext cx="1342418" cy="16926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5" t="19365" r="29531" b="54330"/>
          <a:stretch/>
        </p:blipFill>
        <p:spPr>
          <a:xfrm>
            <a:off x="2026691" y="2379116"/>
            <a:ext cx="2071992" cy="14396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9" t="39472" r="22039" b="39022"/>
          <a:stretch/>
        </p:blipFill>
        <p:spPr>
          <a:xfrm>
            <a:off x="2004498" y="3458945"/>
            <a:ext cx="2548647" cy="1177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 t="54139" r="28339" b="17639"/>
          <a:stretch/>
        </p:blipFill>
        <p:spPr>
          <a:xfrm>
            <a:off x="1867502" y="4198130"/>
            <a:ext cx="2295727" cy="15445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8" t="59819" r="45107" b="3567"/>
          <a:stretch/>
        </p:blipFill>
        <p:spPr>
          <a:xfrm>
            <a:off x="1640654" y="4538504"/>
            <a:ext cx="1439694" cy="2003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25425" r="58291" b="31739"/>
          <a:stretch/>
        </p:blipFill>
        <p:spPr>
          <a:xfrm>
            <a:off x="-149236" y="2718878"/>
            <a:ext cx="2402732" cy="23443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3100" y="5063245"/>
            <a:ext cx="1498060" cy="500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 TRỊ SCRUM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79828" y="4950521"/>
            <a:ext cx="1097215" cy="500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Cởi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68328" y="5832190"/>
            <a:ext cx="1130355" cy="500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26937" y="3818810"/>
            <a:ext cx="1171114" cy="500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20876" y="2747616"/>
            <a:ext cx="1144334" cy="500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79752" y="1838009"/>
            <a:ext cx="1257401" cy="500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Dũng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odecagon 23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927071" y="867340"/>
            <a:ext cx="3399832" cy="37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01402167"/>
              </p:ext>
            </p:extLst>
          </p:nvPr>
        </p:nvGraphicFramePr>
        <p:xfrm>
          <a:off x="768808" y="1055474"/>
          <a:ext cx="10826162" cy="562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decagon 6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352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5E2284-0E5B-4EB6-89F4-13A39135F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EC5E2284-0E5B-4EB6-89F4-13A39135F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EC5E2284-0E5B-4EB6-89F4-13A39135F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1A9A73-4F05-4E06-91F3-7C4908538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8D1A9A73-4F05-4E06-91F3-7C4908538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8D1A9A73-4F05-4E06-91F3-7C4908538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18061D-B0EA-4094-859F-57B1CA255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A018061D-B0EA-4094-859F-57B1CA255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A018061D-B0EA-4094-859F-57B1CA255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BAA0A1-7E3E-40C1-8B82-F20C4720B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2BBAA0A1-7E3E-40C1-8B82-F20C4720B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2BBAA0A1-7E3E-40C1-8B82-F20C4720B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E3C226-3AB7-4552-9E4F-9CE53DBCC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8FE3C226-3AB7-4552-9E4F-9CE53DBCC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8FE3C226-3AB7-4552-9E4F-9CE53DBCC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89EBE3-D8A7-454F-8C11-C29BA12FA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dgm id="{4889EBE3-D8A7-454F-8C11-C29BA12FA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4889EBE3-D8A7-454F-8C11-C29BA12FA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927070" y="461586"/>
            <a:ext cx="6812335" cy="37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Scrum: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02717616"/>
              </p:ext>
            </p:extLst>
          </p:nvPr>
        </p:nvGraphicFramePr>
        <p:xfrm>
          <a:off x="2172355" y="1178351"/>
          <a:ext cx="7848338" cy="5531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decagon 6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F047E-DDBB-4553-97B6-99F565DC6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86F047E-DDBB-4553-97B6-99F565DC6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5BA0D8-CA38-406A-A170-82111F8F7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E5BA0D8-CA38-406A-A170-82111F8F77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38FFDD-74F5-476F-86FC-DFBFAA3E3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E38FFDD-74F5-476F-86FC-DFBFAA3E3A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699313-5960-41FA-AB5C-40955328D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97699313-5960-41FA-AB5C-40955328D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93598D-4457-4542-BB3D-D22D88F17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93598D-4457-4542-BB3D-D22D88F174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A08601-88A9-47BD-8157-B75F7B9675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8EA08601-88A9-47BD-8157-B75F7B9675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2FA210-A03A-4D86-8A43-8E157C4B33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6F2FA210-A03A-4D86-8A43-8E157C4B33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72E812-2E9B-4E5E-99CE-D46704761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2572E812-2E9B-4E5E-99CE-D467047613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94737" y="248062"/>
            <a:ext cx="11582399" cy="764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PHẦN TRONG MÔ HÌNH SCRUM</a:t>
            </a:r>
            <a:endParaRPr lang="en-US" sz="3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3201161"/>
              </p:ext>
            </p:extLst>
          </p:nvPr>
        </p:nvGraphicFramePr>
        <p:xfrm>
          <a:off x="4296326" y="2147740"/>
          <a:ext cx="7018136" cy="414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27036072"/>
              </p:ext>
            </p:extLst>
          </p:nvPr>
        </p:nvGraphicFramePr>
        <p:xfrm>
          <a:off x="-14764" y="3194655"/>
          <a:ext cx="3916313" cy="2050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Double Brace 2"/>
          <p:cNvSpPr/>
          <p:nvPr/>
        </p:nvSpPr>
        <p:spPr>
          <a:xfrm>
            <a:off x="3506772" y="1904214"/>
            <a:ext cx="8597244" cy="465684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90158" y="1124073"/>
            <a:ext cx="6812335" cy="37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Scrum: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odecagon 7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018D1C-295D-4EC6-8CAF-0A1754C4CC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250"/>
                                        <p:tgtEl>
                                          <p:spTgt spid="11">
                                            <p:graphicEl>
                                              <a:dgm id="{DC018D1C-295D-4EC6-8CAF-0A1754C4CC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F2B0701-0E76-4558-BCE6-781B3C002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250"/>
                                        <p:tgtEl>
                                          <p:spTgt spid="11">
                                            <p:graphicEl>
                                              <a:dgm id="{EF2B0701-0E76-4558-BCE6-781B3C002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6F11028-E9AF-43BD-989E-72DE4D89F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250"/>
                                        <p:tgtEl>
                                          <p:spTgt spid="11">
                                            <p:graphicEl>
                                              <a:dgm id="{C6F11028-E9AF-43BD-989E-72DE4D89F3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CE98BFA-A654-49A0-B755-95A15974B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1250"/>
                                        <p:tgtEl>
                                          <p:spTgt spid="11">
                                            <p:graphicEl>
                                              <a:dgm id="{FCE98BFA-A654-49A0-B755-95A15974BB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7A3854B-94B1-4E8C-8B96-67242FEC2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250"/>
                                        <p:tgtEl>
                                          <p:spTgt spid="11">
                                            <p:graphicEl>
                                              <a:dgm id="{87A3854B-94B1-4E8C-8B96-67242FEC23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8552CB4-E8CE-4E6A-BAB5-DEFE373D9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250"/>
                                        <p:tgtEl>
                                          <p:spTgt spid="11">
                                            <p:graphicEl>
                                              <a:dgm id="{68552CB4-E8CE-4E6A-BAB5-DEFE373D91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2" grpId="0">
        <p:bldAsOne/>
      </p:bldGraphic>
      <p:bldP spid="3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2417097" y="1437422"/>
          <a:ext cx="7357806" cy="4973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ubtitle 2"/>
          <p:cNvSpPr txBox="1">
            <a:spLocks/>
          </p:cNvSpPr>
          <p:nvPr/>
        </p:nvSpPr>
        <p:spPr>
          <a:xfrm>
            <a:off x="1031560" y="741464"/>
            <a:ext cx="6812335" cy="37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Scrum: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odecagon 7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2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6E26D6-C298-4EAD-8DB1-8D173F6FB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836E26D6-C298-4EAD-8DB1-8D173F6FB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64944E-F9EF-4C97-A7A1-5FA8D4021C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2B64944E-F9EF-4C97-A7A1-5FA8D4021C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74CB26-3892-4A50-8972-A710F570B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6274CB26-3892-4A50-8972-A710F570BE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1043FB-AFA6-4D0A-B9D5-C22F3ADBA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5">
                                            <p:graphicEl>
                                              <a:dgm id="{341043FB-AFA6-4D0A-B9D5-C22F3ADBA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E8FE6B-5CB0-4ED3-9C1B-124CCD72A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F2E8FE6B-5CB0-4ED3-9C1B-124CCD72A2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D8699F-604D-403F-B7A1-9ECD73DF2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37D8699F-604D-403F-B7A1-9ECD73DF2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9A59C5-1909-4535-B4C5-76F3981D2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739A59C5-1909-4535-B4C5-76F3981D27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E83BBD-B552-49DC-9F72-9F0048581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0EE83BBD-B552-49DC-9F72-9F0048581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71" y="644678"/>
            <a:ext cx="9908458" cy="6377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Backlog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3345" r="60537" b="10000"/>
          <a:stretch/>
        </p:blipFill>
        <p:spPr>
          <a:xfrm>
            <a:off x="1000430" y="2045109"/>
            <a:ext cx="2536723" cy="3942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4" t="15639" r="42150" b="10000"/>
          <a:stretch/>
        </p:blipFill>
        <p:spPr>
          <a:xfrm>
            <a:off x="8485237" y="2104102"/>
            <a:ext cx="2427339" cy="3824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69" y="2104102"/>
            <a:ext cx="3876369" cy="329075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924006" y="1584325"/>
            <a:ext cx="2480186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 Backlog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odecagon 7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948" y="50493"/>
            <a:ext cx="10515600" cy="13255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2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Backlog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odecagon 3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93" y="1454714"/>
            <a:ext cx="9592818" cy="46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162" y="0"/>
            <a:ext cx="10515600" cy="13255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3"/>
            </a:pP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Burndown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Dodecagon 3"/>
          <p:cNvSpPr/>
          <p:nvPr/>
        </p:nvSpPr>
        <p:spPr>
          <a:xfrm>
            <a:off x="11582400" y="6282813"/>
            <a:ext cx="609600" cy="575187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hart 7" descr="Date 5&#10;" title="date"/>
          <p:cNvGraphicFramePr/>
          <p:nvPr>
            <p:extLst/>
          </p:nvPr>
        </p:nvGraphicFramePr>
        <p:xfrm>
          <a:off x="872449" y="10069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3972232" y="1897627"/>
            <a:ext cx="5338917" cy="4203290"/>
          </a:xfrm>
          <a:prstGeom prst="line">
            <a:avLst/>
          </a:prstGeom>
          <a:ln>
            <a:solidFill>
              <a:srgbClr val="181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11149" y="1553498"/>
            <a:ext cx="1425678" cy="471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73040" y="2772697"/>
            <a:ext cx="4038109" cy="332822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311149" y="2428569"/>
            <a:ext cx="1425678" cy="471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3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4"/>
            </a:pP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0" y="1428761"/>
            <a:ext cx="8615680" cy="4899410"/>
          </a:xfrm>
          <a:prstGeom prst="rect">
            <a:avLst/>
          </a:prstGeom>
        </p:spPr>
      </p:pic>
      <p:sp>
        <p:nvSpPr>
          <p:cNvPr id="7" name="Dodecagon 6"/>
          <p:cNvSpPr/>
          <p:nvPr/>
        </p:nvSpPr>
        <p:spPr>
          <a:xfrm>
            <a:off x="11582400" y="6282813"/>
            <a:ext cx="609600" cy="575187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57" y="1191803"/>
            <a:ext cx="7030065" cy="527254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031560" y="468086"/>
            <a:ext cx="6812335" cy="37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Scrum: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odecagon 7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3059" y="263245"/>
            <a:ext cx="11198941" cy="764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+mj-lt"/>
              <a:buAutoNum type="arabicPeriod" startAt="3"/>
            </a:pP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VẬN HÀNH NHƯ THẾ NÀO?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71" y="1557657"/>
            <a:ext cx="9476017" cy="4664239"/>
          </a:xfrm>
          <a:prstGeom prst="rect">
            <a:avLst/>
          </a:prstGeom>
        </p:spPr>
      </p:pic>
      <p:sp>
        <p:nvSpPr>
          <p:cNvPr id="6" name="Dodecagon 5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9" y="1027906"/>
            <a:ext cx="9524919" cy="4762460"/>
          </a:xfrm>
          <a:prstGeom prst="rect">
            <a:avLst/>
          </a:prstGeom>
        </p:spPr>
      </p:pic>
      <p:sp>
        <p:nvSpPr>
          <p:cNvPr id="10" name="Dodecagon 9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95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948" y="2058790"/>
            <a:ext cx="10515600" cy="435133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bugs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3059" y="263245"/>
            <a:ext cx="11198941" cy="764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+mj-lt"/>
              <a:buAutoNum type="arabicPeriod" startAt="4"/>
            </a:pP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&amp; NHƯỢC ĐIỂM: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059" y="1272877"/>
            <a:ext cx="1670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Ưu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điểm</a:t>
            </a:r>
            <a:r>
              <a:rPr lang="en-US" sz="2800" dirty="0" smtClean="0">
                <a:solidFill>
                  <a:srgbClr val="FF0000"/>
                </a:solidFill>
              </a:rPr>
              <a:t>: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Dodecagon 5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78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520" y="1709511"/>
            <a:ext cx="10515600" cy="435133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7-10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chậm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6739" y="920142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Nhược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điểm</a:t>
            </a:r>
            <a:r>
              <a:rPr lang="en-US" sz="2800" dirty="0" smtClean="0">
                <a:solidFill>
                  <a:srgbClr val="FF0000"/>
                </a:solidFill>
              </a:rPr>
              <a:t>: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Dodecagon 4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4399" y="276603"/>
            <a:ext cx="11384281" cy="6174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+mj-lt"/>
              <a:buAutoNum type="arabicPeriod" startAt="5"/>
            </a:pPr>
            <a:r>
              <a:rPr lang="en-US" sz="2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SÁNH MÔ HÌNH SCRUM VÀ CÁC MÔ HÌNH TRUYỀN THỐNG: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21750"/>
              </p:ext>
            </p:extLst>
          </p:nvPr>
        </p:nvGraphicFramePr>
        <p:xfrm>
          <a:off x="318587" y="1158240"/>
          <a:ext cx="11538133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53"/>
                <a:gridCol w="3073400"/>
                <a:gridCol w="2804160"/>
                <a:gridCol w="3068320"/>
              </a:tblGrid>
              <a:tr h="3277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nước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Xoắn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Scrum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đoạn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triển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Bắt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buộc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Bắt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buộc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đoạn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thúc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cuối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cùng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hoặc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endParaRPr lang="en-US" sz="19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cục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9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hoàn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endParaRPr lang="en-US" sz="19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cục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9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Đáp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đâu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đầu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Xuyên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suốt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thúc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Kinh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Đào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bắt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Đào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bắt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tay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xong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Khả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Thấp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Cao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Dodecagon 7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7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500" t="13926" r="14417" b="4889"/>
          <a:stretch/>
        </p:blipFill>
        <p:spPr>
          <a:xfrm>
            <a:off x="1773664" y="1290320"/>
            <a:ext cx="8644672" cy="5121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344" y="3535680"/>
            <a:ext cx="1533471" cy="287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decagon 6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55801" y="361444"/>
            <a:ext cx="11384281" cy="6174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 ĐỒNG SCRUM:</a:t>
            </a:r>
            <a:endParaRPr lang="en-US" sz="2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0" t="13629" r="44291" b="21053"/>
          <a:stretch/>
        </p:blipFill>
        <p:spPr>
          <a:xfrm>
            <a:off x="356517" y="1229360"/>
            <a:ext cx="5658203" cy="477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67" t="14815" r="44333" b="16444"/>
          <a:stretch/>
        </p:blipFill>
        <p:spPr>
          <a:xfrm>
            <a:off x="6492240" y="1229360"/>
            <a:ext cx="5486400" cy="4775200"/>
          </a:xfrm>
          <a:prstGeom prst="rect">
            <a:avLst/>
          </a:prstGeom>
        </p:spPr>
      </p:pic>
      <p:sp>
        <p:nvSpPr>
          <p:cNvPr id="6" name="Dodecagon 5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60" y="1062989"/>
            <a:ext cx="10515600" cy="70516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0" y="67945"/>
            <a:ext cx="2381250" cy="33337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17880" y="19519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http://ecci.com.vn/mo-hinh-scrum-la-gi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https://ngotuongdan.wordpress.com/2017/02/03/mo-hinh-scrum-post-lai/#h.3dy6vkm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https://viblo.asia/p/cac-khai-niem-kien-thuc-co-ban-cua-mo-hinh-scrum-NznmMdL7Mr69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https://hocvienagile.com/agipedia/tong-quan-ve-scrum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odecagon 6"/>
          <p:cNvSpPr/>
          <p:nvPr/>
        </p:nvSpPr>
        <p:spPr>
          <a:xfrm>
            <a:off x="11572240" y="6319520"/>
            <a:ext cx="619760" cy="538480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7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6527880"/>
            <a:ext cx="10515600" cy="2987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 –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 Minh </a:t>
            </a:r>
            <a:r>
              <a:rPr lang="en-US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Hiền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87828" y="457815"/>
            <a:ext cx="98430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CẢM ƠN THẦY VÀ CÁC BẠN 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ĐÃ CHÚ Ý LẮNG NGHE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85" y="2544445"/>
            <a:ext cx="3333750" cy="3333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4" y="2850514"/>
            <a:ext cx="4260555" cy="23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8" y="1977785"/>
            <a:ext cx="3825537" cy="1411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83" y="2423927"/>
            <a:ext cx="240982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954"/>
          <a:stretch/>
        </p:blipFill>
        <p:spPr>
          <a:xfrm>
            <a:off x="8295834" y="1993620"/>
            <a:ext cx="1338360" cy="149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321" y="5239670"/>
            <a:ext cx="2352675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4452"/>
          <a:stretch/>
        </p:blipFill>
        <p:spPr>
          <a:xfrm>
            <a:off x="10265789" y="4903293"/>
            <a:ext cx="1699500" cy="1476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80201"/>
          <a:stretch/>
        </p:blipFill>
        <p:spPr>
          <a:xfrm>
            <a:off x="92108" y="4960365"/>
            <a:ext cx="1048535" cy="1419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65338"/>
          <a:stretch/>
        </p:blipFill>
        <p:spPr>
          <a:xfrm>
            <a:off x="1263192" y="4960364"/>
            <a:ext cx="1835674" cy="1419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4903"/>
          <a:stretch/>
        </p:blipFill>
        <p:spPr>
          <a:xfrm>
            <a:off x="10086680" y="1977785"/>
            <a:ext cx="1513003" cy="1498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48626"/>
          <a:stretch/>
        </p:blipFill>
        <p:spPr>
          <a:xfrm>
            <a:off x="7938989" y="5043339"/>
            <a:ext cx="2223105" cy="13362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71743" y="1178102"/>
            <a:ext cx="204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giới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071743" y="4101983"/>
            <a:ext cx="204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Tại</a:t>
            </a:r>
            <a:r>
              <a:rPr lang="en-US" sz="2400" dirty="0" smtClean="0"/>
              <a:t> </a:t>
            </a:r>
            <a:r>
              <a:rPr lang="en-US" sz="2400" dirty="0" err="1" smtClean="0"/>
              <a:t>Việt</a:t>
            </a:r>
            <a:r>
              <a:rPr lang="en-US" sz="2400" dirty="0" smtClean="0"/>
              <a:t> Nam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66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5" y="1027905"/>
            <a:ext cx="11430000" cy="5149057"/>
          </a:xfrm>
          <a:prstGeom prst="rect">
            <a:avLst/>
          </a:prstGeom>
        </p:spPr>
      </p:pic>
      <p:sp>
        <p:nvSpPr>
          <p:cNvPr id="5" name="Dodecagon 4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16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059" y="204686"/>
            <a:ext cx="11198941" cy="85540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HOT NHƯ THẾ NÀO?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odecagon 3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90" t="13763" r="34758" b="9534"/>
          <a:stretch/>
        </p:blipFill>
        <p:spPr>
          <a:xfrm>
            <a:off x="127820" y="1288025"/>
            <a:ext cx="5655828" cy="4984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290" t="14481" r="34758" b="9964"/>
          <a:stretch/>
        </p:blipFill>
        <p:spPr>
          <a:xfrm>
            <a:off x="6292645" y="1254507"/>
            <a:ext cx="5771536" cy="50108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93570" y="1189703"/>
            <a:ext cx="0" cy="5270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sgn5-5.fna.fbcdn.net/v/t1.15752-9/67539741_2912444518979911_1921401379901931520_n.png?_nc_cat=100&amp;_nc_eui2=AeFGRbQle3aiZUZHx7GnhCfiprkBTrAzGDS1tekmvCxB5f8d0ypg2p9TtWvrlZ4g9Sc6xPEm2eB-dhtpq9bzbS4AMgsMTUwAAKKGadOVDnA-uQ&amp;_nc_oc=AQkLtl3OupItNm34Jt4ZY8ds9AaFe-Bpl7DzmWI-YGn1G6CUG8GgD1ymuJqXDWEZY_Y&amp;_nc_ht=scontent.fsgn5-5.fna&amp;oh=d6980bcdfa138282a2b9784cedb6bb9a&amp;oe=5DE61D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2" y="4272764"/>
            <a:ext cx="615884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sgn5-4.fna.fbcdn.net/v/t1.15752-9/67083928_2362998470641476_5734092059569029120_n.png?_nc_cat=104&amp;_nc_eui2=AeENoVLnCR39jb_k53BX-wY0G5j3GRtZE39aPOSIiiymr-gPcP5eNfMnhg8howEL90McoTSWIeoiKb2qxG7uUmr-QyvytQP-ONGNmvajrq_1KA&amp;_nc_oc=AQkltuioZkUntV-iWwGw2TF36xT5CTqsq3eoIMRoz4utmnzXptrMkqjXgfc2yUcxkYs&amp;_nc_ht=scontent.fsgn5-4.fna&amp;oh=e1408f43d6213e8294199e712b3dbd6c&amp;oe=5DAD44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385886"/>
            <a:ext cx="603315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sgn5-2.fna.fbcdn.net/v/t1.15752-9/67204025_1195621307287960_2427253204866564096_n.png?_nc_cat=105&amp;_nc_eui2=AeEbdNmjnaM4OOx6N17TPqSUzlfBKu1McCliVeIdIWMxt2EUzI6dOWvwh8T0Z0rklm6XFzwyoih3gE7-wDhKrOKEAOXDPd9TNgsTX8XcjDaj2Q&amp;_nc_oc=AQl7Gysj7gMyVNqKzOgIYQnl5ssRR_FIM3OKdy3qs5rX3HvWOhL_66JVa0bkD5E0ggo&amp;_nc_ht=scontent.fsgn5-2.fna&amp;oh=cd5136502117fe87be42a83e3bd80975&amp;oe=5DA0F9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3" y="2201110"/>
            <a:ext cx="615884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5-6.fna.fbcdn.net/v/t1.15752-9/67256749_479012162928658_9077988501986738176_n.png?_nc_cat=106&amp;_nc_eui2=AeGscmS-I52BvJclEGqt3OhaNUV3lDXgd5MIzl7lcqXCxzQmiUd2FHdLR7FgH_VNkI_6CxZyFCdEjwNe0on9RMUHjD3PGkgTW0dhN460mfkxWw&amp;_nc_oc=AQnf7Wygo-XCmGNOFpW_rPFlrjHNvMlvPWGfcARQv59V_Aj09LIQ-oomVawp1teUiqc&amp;_nc_ht=scontent.fsgn5-6.fna&amp;oh=e3e7db0e0b6af60fc0d543764aa93bd4&amp;oe=5DB322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9987"/>
            <a:ext cx="6033155" cy="236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han2-3.fna.fbcdn.net/v/t1.15752-9/67436781_649394315577039_448275821266731008_n.png?_nc_cat=105&amp;_nc_eui2=AeGTfJcmOKctzEPQ6S2H_y5rxzn8pD7DiBAQkdm99sWkV2DhVfuFsZ2njaLz43wGdAOXcE7T-fuzDaEtRm1APoBXDlwUVlm8T2k-W-l3rTrBSw&amp;_nc_oc=AQlOvK90eQIMCieFr-HVZopsKaEVB48MY_k8SDjfwSZ-ewyrpCvKK-0kxnHTN5byCSU&amp;_nc_ht=scontent.fhan2-3.fna&amp;oh=e5309bd3882bd7312772d7ca5d811ebb&amp;oe=5DA57B7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/>
          <a:stretch/>
        </p:blipFill>
        <p:spPr bwMode="auto">
          <a:xfrm>
            <a:off x="1358434" y="276726"/>
            <a:ext cx="9154160" cy="161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decagon 6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81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38" t="16087" r="21496" b="4492"/>
          <a:stretch/>
        </p:blipFill>
        <p:spPr>
          <a:xfrm>
            <a:off x="236003" y="1167309"/>
            <a:ext cx="5787593" cy="4978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848" t="17681" r="24836" b="5073"/>
          <a:stretch/>
        </p:blipFill>
        <p:spPr>
          <a:xfrm>
            <a:off x="6663110" y="1101320"/>
            <a:ext cx="4988420" cy="525258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464232" y="1490207"/>
            <a:ext cx="0" cy="44687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Dodecagon 13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443" y="1503575"/>
            <a:ext cx="10515600" cy="5354425"/>
          </a:xfrm>
        </p:spPr>
        <p:txBody>
          <a:bodyPr>
            <a:normAutofit/>
          </a:bodyPr>
          <a:lstStyle/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SCRUM LÀ GÌ?</a:t>
            </a:r>
          </a:p>
          <a:p>
            <a:pPr marL="571500" indent="-571500">
              <a:spcBef>
                <a:spcPts val="12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2400" b="1" dirty="0" smtClean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400" b="1" dirty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PHẦN TRONG MÔ HÌNH SCRUM</a:t>
            </a:r>
          </a:p>
          <a:p>
            <a:pPr marL="571500" indent="-5715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TÌNH SCRUM VẬN HÀNH NHƯ THẾ NÀO?</a:t>
            </a:r>
          </a:p>
          <a:p>
            <a:pPr marL="571500" indent="-5715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</a:t>
            </a:r>
            <a:r>
              <a:rPr lang="en-US" sz="2400" b="1" dirty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NHƯỢC ĐIỂM</a:t>
            </a: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2400" b="1" dirty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SÁNH MÔ HÌNH SCRUM VÀ CÁC MÔ HÌNH TRUYỀN </a:t>
            </a:r>
            <a:r>
              <a:rPr lang="en-US" sz="2400" b="1" dirty="0" smtClean="0">
                <a:solidFill>
                  <a:srgbClr val="181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</a:p>
        </p:txBody>
      </p:sp>
      <p:sp>
        <p:nvSpPr>
          <p:cNvPr id="4" name="Dodecagon 3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3059" y="332903"/>
            <a:ext cx="11198941" cy="764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decagon 3"/>
          <p:cNvSpPr/>
          <p:nvPr/>
        </p:nvSpPr>
        <p:spPr>
          <a:xfrm>
            <a:off x="11749548" y="6459794"/>
            <a:ext cx="442452" cy="398206"/>
          </a:xfrm>
          <a:prstGeom prst="dodec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3059" y="248062"/>
            <a:ext cx="11198941" cy="764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+mj-lt"/>
              <a:buAutoNum type="arabicPeriod"/>
            </a:pP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SCRUM LÀ GÌ?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3059" y="1243610"/>
            <a:ext cx="3069894" cy="376269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1" y="1848870"/>
            <a:ext cx="8975034" cy="46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635</Words>
  <Application>Microsoft Office PowerPoint</Application>
  <PresentationFormat>Widescreen</PresentationFormat>
  <Paragraphs>136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BỘ GIÁO DỤC &amp; ĐÀO TẠO ĐẠI HỌC CÔNG NGHỆ TP. HỒ CHÍ MINH </vt:lpstr>
      <vt:lpstr>PowerPoint Presentation</vt:lpstr>
      <vt:lpstr>PowerPoint Presentation</vt:lpstr>
      <vt:lpstr>PowerPoint Presentation</vt:lpstr>
      <vt:lpstr>SCRUM HOT NHƯ THẾ NÀO?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Backlog</vt:lpstr>
      <vt:lpstr>Sprint Backlog</vt:lpstr>
      <vt:lpstr>Biểu đồ Burndown</vt:lpstr>
      <vt:lpstr>Bảng công việc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thao khảo: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Orians, A.J.</dc:creator>
  <cp:keywords/>
  <dc:description/>
  <cp:lastModifiedBy>Windows User</cp:lastModifiedBy>
  <cp:revision>58</cp:revision>
  <dcterms:modified xsi:type="dcterms:W3CDTF">2019-07-22T05:19:39Z</dcterms:modified>
  <cp:category/>
</cp:coreProperties>
</file>